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3" r:id="rId7"/>
    <p:sldId id="264" r:id="rId8"/>
    <p:sldId id="265" r:id="rId9"/>
    <p:sldId id="270" r:id="rId10"/>
    <p:sldId id="266" r:id="rId11"/>
    <p:sldId id="271" r:id="rId12"/>
    <p:sldId id="261" r:id="rId13"/>
    <p:sldId id="267" r:id="rId14"/>
    <p:sldId id="260" r:id="rId15"/>
    <p:sldId id="268" r:id="rId16"/>
    <p:sldId id="269" r:id="rId1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OPOLDINA Vitković" initials="LV" lastIdx="1" clrIdx="0">
    <p:extLst>
      <p:ext uri="{19B8F6BF-5375-455C-9EA6-DF929625EA0E}">
        <p15:presenceInfo xmlns:p15="http://schemas.microsoft.com/office/powerpoint/2012/main" xmlns="" userId="LEOPOLDINA Vitkovi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EED5"/>
    <a:srgbClr val="8CD49F"/>
    <a:srgbClr val="8CD2D4"/>
    <a:srgbClr val="00CC66"/>
    <a:srgbClr val="00FF00"/>
    <a:srgbClr val="CC00FF"/>
    <a:srgbClr val="FF3399"/>
    <a:srgbClr val="FF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D1EFFB-5E68-44D1-8405-224BA2AF1E45}" v="128" dt="2019-04-17T17:53:55.9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-23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POLDINA Vitković" userId="de5d8406-09fa-41fa-8d28-8a7ba852ce89" providerId="ADAL" clId="{B1D1EFFB-5E68-44D1-8405-224BA2AF1E45}"/>
    <pc:docChg chg="undo custSel mod addSld delSld modSld sldOrd">
      <pc:chgData name="LEOPOLDINA Vitković" userId="de5d8406-09fa-41fa-8d28-8a7ba852ce89" providerId="ADAL" clId="{B1D1EFFB-5E68-44D1-8405-224BA2AF1E45}" dt="2019-04-17T17:54:20.879" v="2291" actId="1076"/>
      <pc:docMkLst>
        <pc:docMk/>
      </pc:docMkLst>
      <pc:sldChg chg="addSp modSp mod setBg">
        <pc:chgData name="LEOPOLDINA Vitković" userId="de5d8406-09fa-41fa-8d28-8a7ba852ce89" providerId="ADAL" clId="{B1D1EFFB-5E68-44D1-8405-224BA2AF1E45}" dt="2019-04-10T08:38:17.320" v="1825" actId="27636"/>
        <pc:sldMkLst>
          <pc:docMk/>
          <pc:sldMk cId="2392647014" sldId="257"/>
        </pc:sldMkLst>
        <pc:spChg chg="mod">
          <ac:chgData name="LEOPOLDINA Vitković" userId="de5d8406-09fa-41fa-8d28-8a7ba852ce89" providerId="ADAL" clId="{B1D1EFFB-5E68-44D1-8405-224BA2AF1E45}" dt="2019-04-10T08:37:48.093" v="1808" actId="1076"/>
          <ac:spMkLst>
            <pc:docMk/>
            <pc:sldMk cId="2392647014" sldId="257"/>
            <ac:spMk id="2" creationId="{7D403A66-F9E6-46D5-AED4-D27C4A1017BC}"/>
          </ac:spMkLst>
        </pc:spChg>
        <pc:spChg chg="mod">
          <ac:chgData name="LEOPOLDINA Vitković" userId="de5d8406-09fa-41fa-8d28-8a7ba852ce89" providerId="ADAL" clId="{B1D1EFFB-5E68-44D1-8405-224BA2AF1E45}" dt="2019-04-10T08:38:17.320" v="1825" actId="27636"/>
          <ac:spMkLst>
            <pc:docMk/>
            <pc:sldMk cId="2392647014" sldId="257"/>
            <ac:spMk id="3" creationId="{1E215090-95C4-4F1A-A5C6-E47357AC7F9C}"/>
          </ac:spMkLst>
        </pc:spChg>
        <pc:picChg chg="add mod">
          <ac:chgData name="LEOPOLDINA Vitković" userId="de5d8406-09fa-41fa-8d28-8a7ba852ce89" providerId="ADAL" clId="{B1D1EFFB-5E68-44D1-8405-224BA2AF1E45}" dt="2019-04-10T08:38:14.509" v="1823" actId="1076"/>
          <ac:picMkLst>
            <pc:docMk/>
            <pc:sldMk cId="2392647014" sldId="257"/>
            <ac:picMk id="5" creationId="{CD21D72D-51E1-4D6C-BF58-59E655E56089}"/>
          </ac:picMkLst>
        </pc:picChg>
      </pc:sldChg>
      <pc:sldChg chg="addSp modSp">
        <pc:chgData name="LEOPOLDINA Vitković" userId="de5d8406-09fa-41fa-8d28-8a7ba852ce89" providerId="ADAL" clId="{B1D1EFFB-5E68-44D1-8405-224BA2AF1E45}" dt="2019-04-10T08:38:49.485" v="1832" actId="1076"/>
        <pc:sldMkLst>
          <pc:docMk/>
          <pc:sldMk cId="2150786433" sldId="258"/>
        </pc:sldMkLst>
        <pc:spChg chg="mod">
          <ac:chgData name="LEOPOLDINA Vitković" userId="de5d8406-09fa-41fa-8d28-8a7ba852ce89" providerId="ADAL" clId="{B1D1EFFB-5E68-44D1-8405-224BA2AF1E45}" dt="2019-04-05T16:05:57.112" v="11" actId="20577"/>
          <ac:spMkLst>
            <pc:docMk/>
            <pc:sldMk cId="2150786433" sldId="258"/>
            <ac:spMk id="2" creationId="{0EBEF326-D7B6-4A1C-B31E-45332456B5D7}"/>
          </ac:spMkLst>
        </pc:spChg>
        <pc:spChg chg="mod">
          <ac:chgData name="LEOPOLDINA Vitković" userId="de5d8406-09fa-41fa-8d28-8a7ba852ce89" providerId="ADAL" clId="{B1D1EFFB-5E68-44D1-8405-224BA2AF1E45}" dt="2019-04-09T18:07:09.286" v="1792" actId="20577"/>
          <ac:spMkLst>
            <pc:docMk/>
            <pc:sldMk cId="2150786433" sldId="258"/>
            <ac:spMk id="3" creationId="{EF785AFB-48DA-4AE6-AE86-3C206FF53F9D}"/>
          </ac:spMkLst>
        </pc:spChg>
        <pc:spChg chg="add mod">
          <ac:chgData name="LEOPOLDINA Vitković" userId="de5d8406-09fa-41fa-8d28-8a7ba852ce89" providerId="ADAL" clId="{B1D1EFFB-5E68-44D1-8405-224BA2AF1E45}" dt="2019-04-05T16:46:19.520" v="1168" actId="20577"/>
          <ac:spMkLst>
            <pc:docMk/>
            <pc:sldMk cId="2150786433" sldId="258"/>
            <ac:spMk id="4" creationId="{8C24C683-C68B-42C2-A837-FA51DA1EE4B0}"/>
          </ac:spMkLst>
        </pc:spChg>
        <pc:picChg chg="add mod">
          <ac:chgData name="LEOPOLDINA Vitković" userId="de5d8406-09fa-41fa-8d28-8a7ba852ce89" providerId="ADAL" clId="{B1D1EFFB-5E68-44D1-8405-224BA2AF1E45}" dt="2019-04-10T08:38:49.485" v="1832" actId="1076"/>
          <ac:picMkLst>
            <pc:docMk/>
            <pc:sldMk cId="2150786433" sldId="258"/>
            <ac:picMk id="6" creationId="{521A2D46-B308-4115-A231-3ECAA6603186}"/>
          </ac:picMkLst>
        </pc:picChg>
      </pc:sldChg>
      <pc:sldChg chg="addSp modSp">
        <pc:chgData name="LEOPOLDINA Vitković" userId="de5d8406-09fa-41fa-8d28-8a7ba852ce89" providerId="ADAL" clId="{B1D1EFFB-5E68-44D1-8405-224BA2AF1E45}" dt="2019-04-10T09:59:47.041" v="2097" actId="14100"/>
        <pc:sldMkLst>
          <pc:docMk/>
          <pc:sldMk cId="514472117" sldId="259"/>
        </pc:sldMkLst>
        <pc:spChg chg="mod">
          <ac:chgData name="LEOPOLDINA Vitković" userId="de5d8406-09fa-41fa-8d28-8a7ba852ce89" providerId="ADAL" clId="{B1D1EFFB-5E68-44D1-8405-224BA2AF1E45}" dt="2019-04-05T16:06:43.285" v="29" actId="6549"/>
          <ac:spMkLst>
            <pc:docMk/>
            <pc:sldMk cId="514472117" sldId="259"/>
            <ac:spMk id="2" creationId="{FB533307-71B7-4B62-9CFB-5B0BE1342C4E}"/>
          </ac:spMkLst>
        </pc:spChg>
        <pc:spChg chg="mod">
          <ac:chgData name="LEOPOLDINA Vitković" userId="de5d8406-09fa-41fa-8d28-8a7ba852ce89" providerId="ADAL" clId="{B1D1EFFB-5E68-44D1-8405-224BA2AF1E45}" dt="2019-04-10T09:59:14.673" v="2088" actId="14100"/>
          <ac:spMkLst>
            <pc:docMk/>
            <pc:sldMk cId="514472117" sldId="259"/>
            <ac:spMk id="3" creationId="{55ABC1D2-3DE9-48E2-B643-F3DD0CD733C0}"/>
          </ac:spMkLst>
        </pc:spChg>
        <pc:spChg chg="add mod">
          <ac:chgData name="LEOPOLDINA Vitković" userId="de5d8406-09fa-41fa-8d28-8a7ba852ce89" providerId="ADAL" clId="{B1D1EFFB-5E68-44D1-8405-224BA2AF1E45}" dt="2019-04-05T17:10:08.350" v="1667" actId="114"/>
          <ac:spMkLst>
            <pc:docMk/>
            <pc:sldMk cId="514472117" sldId="259"/>
            <ac:spMk id="4" creationId="{E2A2A48C-9AD5-43D2-9FF8-BBBBDDCD24DC}"/>
          </ac:spMkLst>
        </pc:spChg>
        <pc:spChg chg="add mod">
          <ac:chgData name="LEOPOLDINA Vitković" userId="de5d8406-09fa-41fa-8d28-8a7ba852ce89" providerId="ADAL" clId="{B1D1EFFB-5E68-44D1-8405-224BA2AF1E45}" dt="2019-04-05T17:11:01.107" v="1684" actId="1076"/>
          <ac:spMkLst>
            <pc:docMk/>
            <pc:sldMk cId="514472117" sldId="259"/>
            <ac:spMk id="5" creationId="{FD904E25-2CB2-4B75-92B9-E80B09084F2C}"/>
          </ac:spMkLst>
        </pc:spChg>
        <pc:spChg chg="add mod">
          <ac:chgData name="LEOPOLDINA Vitković" userId="de5d8406-09fa-41fa-8d28-8a7ba852ce89" providerId="ADAL" clId="{B1D1EFFB-5E68-44D1-8405-224BA2AF1E45}" dt="2019-04-07T08:45:21.758" v="1692" actId="403"/>
          <ac:spMkLst>
            <pc:docMk/>
            <pc:sldMk cId="514472117" sldId="259"/>
            <ac:spMk id="6" creationId="{E0AFED93-11E5-49C4-B501-CA738D4E88CA}"/>
          </ac:spMkLst>
        </pc:spChg>
        <pc:picChg chg="add mod">
          <ac:chgData name="LEOPOLDINA Vitković" userId="de5d8406-09fa-41fa-8d28-8a7ba852ce89" providerId="ADAL" clId="{B1D1EFFB-5E68-44D1-8405-224BA2AF1E45}" dt="2019-04-10T09:59:18.594" v="2089" actId="1076"/>
          <ac:picMkLst>
            <pc:docMk/>
            <pc:sldMk cId="514472117" sldId="259"/>
            <ac:picMk id="8" creationId="{810C527C-EDE7-4411-ADDF-E9D81DDCB71B}"/>
          </ac:picMkLst>
        </pc:picChg>
        <pc:picChg chg="add mod">
          <ac:chgData name="LEOPOLDINA Vitković" userId="de5d8406-09fa-41fa-8d28-8a7ba852ce89" providerId="ADAL" clId="{B1D1EFFB-5E68-44D1-8405-224BA2AF1E45}" dt="2019-04-10T09:59:47.041" v="2097" actId="14100"/>
          <ac:picMkLst>
            <pc:docMk/>
            <pc:sldMk cId="514472117" sldId="259"/>
            <ac:picMk id="10" creationId="{D78B7842-E5A5-4EB8-B116-0B738EAF9F9A}"/>
          </ac:picMkLst>
        </pc:picChg>
      </pc:sldChg>
      <pc:sldChg chg="addSp modSp">
        <pc:chgData name="LEOPOLDINA Vitković" userId="de5d8406-09fa-41fa-8d28-8a7ba852ce89" providerId="ADAL" clId="{B1D1EFFB-5E68-44D1-8405-224BA2AF1E45}" dt="2019-04-12T14:37:21.949" v="2157" actId="122"/>
        <pc:sldMkLst>
          <pc:docMk/>
          <pc:sldMk cId="3442092890" sldId="260"/>
        </pc:sldMkLst>
        <pc:spChg chg="mod">
          <ac:chgData name="LEOPOLDINA Vitković" userId="de5d8406-09fa-41fa-8d28-8a7ba852ce89" providerId="ADAL" clId="{B1D1EFFB-5E68-44D1-8405-224BA2AF1E45}" dt="2019-04-12T14:37:21.949" v="2157" actId="122"/>
          <ac:spMkLst>
            <pc:docMk/>
            <pc:sldMk cId="3442092890" sldId="260"/>
            <ac:spMk id="2" creationId="{D9A98BEF-74C3-4132-AD34-FEABBC2F2852}"/>
          </ac:spMkLst>
        </pc:spChg>
        <pc:spChg chg="mod">
          <ac:chgData name="LEOPOLDINA Vitković" userId="de5d8406-09fa-41fa-8d28-8a7ba852ce89" providerId="ADAL" clId="{B1D1EFFB-5E68-44D1-8405-224BA2AF1E45}" dt="2019-04-12T14:36:35.444" v="2146" actId="1076"/>
          <ac:spMkLst>
            <pc:docMk/>
            <pc:sldMk cId="3442092890" sldId="260"/>
            <ac:spMk id="3" creationId="{08DD4722-94AA-4492-A2A4-9FC9AADE6624}"/>
          </ac:spMkLst>
        </pc:spChg>
        <pc:spChg chg="add mod">
          <ac:chgData name="LEOPOLDINA Vitković" userId="de5d8406-09fa-41fa-8d28-8a7ba852ce89" providerId="ADAL" clId="{B1D1EFFB-5E68-44D1-8405-224BA2AF1E45}" dt="2019-04-12T14:36:05.643" v="2131" actId="1076"/>
          <ac:spMkLst>
            <pc:docMk/>
            <pc:sldMk cId="3442092890" sldId="260"/>
            <ac:spMk id="4" creationId="{CB3C179F-B992-4F01-ACA1-37A6DFB1AB44}"/>
          </ac:spMkLst>
        </pc:spChg>
        <pc:spChg chg="add mod">
          <ac:chgData name="LEOPOLDINA Vitković" userId="de5d8406-09fa-41fa-8d28-8a7ba852ce89" providerId="ADAL" clId="{B1D1EFFB-5E68-44D1-8405-224BA2AF1E45}" dt="2019-04-12T14:37:13.191" v="2156" actId="1076"/>
          <ac:spMkLst>
            <pc:docMk/>
            <pc:sldMk cId="3442092890" sldId="260"/>
            <ac:spMk id="5" creationId="{CDC77DA4-650F-4053-A57C-B2FC6F627277}"/>
          </ac:spMkLst>
        </pc:spChg>
        <pc:spChg chg="add mod">
          <ac:chgData name="LEOPOLDINA Vitković" userId="de5d8406-09fa-41fa-8d28-8a7ba852ce89" providerId="ADAL" clId="{B1D1EFFB-5E68-44D1-8405-224BA2AF1E45}" dt="2019-04-12T14:36:57.264" v="2154" actId="1076"/>
          <ac:spMkLst>
            <pc:docMk/>
            <pc:sldMk cId="3442092890" sldId="260"/>
            <ac:spMk id="6" creationId="{25341ADB-B550-4459-A293-EEE57EA56F09}"/>
          </ac:spMkLst>
        </pc:spChg>
        <pc:picChg chg="add mod">
          <ac:chgData name="LEOPOLDINA Vitković" userId="de5d8406-09fa-41fa-8d28-8a7ba852ce89" providerId="ADAL" clId="{B1D1EFFB-5E68-44D1-8405-224BA2AF1E45}" dt="2019-04-12T14:36:40.513" v="2148" actId="1076"/>
          <ac:picMkLst>
            <pc:docMk/>
            <pc:sldMk cId="3442092890" sldId="260"/>
            <ac:picMk id="7" creationId="{315EC3CC-F643-4053-870A-026E85DC2A87}"/>
          </ac:picMkLst>
        </pc:picChg>
        <pc:picChg chg="add mod">
          <ac:chgData name="LEOPOLDINA Vitković" userId="de5d8406-09fa-41fa-8d28-8a7ba852ce89" providerId="ADAL" clId="{B1D1EFFB-5E68-44D1-8405-224BA2AF1E45}" dt="2019-04-12T14:37:01.409" v="2155" actId="1076"/>
          <ac:picMkLst>
            <pc:docMk/>
            <pc:sldMk cId="3442092890" sldId="260"/>
            <ac:picMk id="8" creationId="{502A1EDB-3A22-48D8-832E-C08D2990EC5F}"/>
          </ac:picMkLst>
        </pc:picChg>
      </pc:sldChg>
      <pc:sldChg chg="addSp modSp mod setBg">
        <pc:chgData name="LEOPOLDINA Vitković" userId="de5d8406-09fa-41fa-8d28-8a7ba852ce89" providerId="ADAL" clId="{B1D1EFFB-5E68-44D1-8405-224BA2AF1E45}" dt="2019-04-10T09:24:38.881" v="1965" actId="404"/>
        <pc:sldMkLst>
          <pc:docMk/>
          <pc:sldMk cId="1603592871" sldId="261"/>
        </pc:sldMkLst>
        <pc:spChg chg="mod">
          <ac:chgData name="LEOPOLDINA Vitković" userId="de5d8406-09fa-41fa-8d28-8a7ba852ce89" providerId="ADAL" clId="{B1D1EFFB-5E68-44D1-8405-224BA2AF1E45}" dt="2019-04-10T09:24:28.431" v="1960" actId="26606"/>
          <ac:spMkLst>
            <pc:docMk/>
            <pc:sldMk cId="1603592871" sldId="261"/>
            <ac:spMk id="2" creationId="{C63A2117-531B-4552-BA2D-9EFA543444F4}"/>
          </ac:spMkLst>
        </pc:spChg>
        <pc:spChg chg="mod">
          <ac:chgData name="LEOPOLDINA Vitković" userId="de5d8406-09fa-41fa-8d28-8a7ba852ce89" providerId="ADAL" clId="{B1D1EFFB-5E68-44D1-8405-224BA2AF1E45}" dt="2019-04-10T09:24:38.881" v="1965" actId="404"/>
          <ac:spMkLst>
            <pc:docMk/>
            <pc:sldMk cId="1603592871" sldId="261"/>
            <ac:spMk id="3" creationId="{9EC08C8E-BE8F-4AC7-8C03-75295F097AB6}"/>
          </ac:spMkLst>
        </pc:spChg>
        <pc:picChg chg="add mod">
          <ac:chgData name="LEOPOLDINA Vitković" userId="de5d8406-09fa-41fa-8d28-8a7ba852ce89" providerId="ADAL" clId="{B1D1EFFB-5E68-44D1-8405-224BA2AF1E45}" dt="2019-04-10T09:24:28.431" v="1960" actId="26606"/>
          <ac:picMkLst>
            <pc:docMk/>
            <pc:sldMk cId="1603592871" sldId="261"/>
            <ac:picMk id="5" creationId="{C68AD2DF-EB6E-4DFB-B817-199E99706B03}"/>
          </ac:picMkLst>
        </pc:picChg>
      </pc:sldChg>
      <pc:sldChg chg="addSp modSp add mod setBg">
        <pc:chgData name="LEOPOLDINA Vitković" userId="de5d8406-09fa-41fa-8d28-8a7ba852ce89" providerId="ADAL" clId="{B1D1EFFB-5E68-44D1-8405-224BA2AF1E45}" dt="2019-04-10T08:39:35.005" v="1843" actId="1076"/>
        <pc:sldMkLst>
          <pc:docMk/>
          <pc:sldMk cId="3629346665" sldId="262"/>
        </pc:sldMkLst>
        <pc:spChg chg="mod">
          <ac:chgData name="LEOPOLDINA Vitković" userId="de5d8406-09fa-41fa-8d28-8a7ba852ce89" providerId="ADAL" clId="{B1D1EFFB-5E68-44D1-8405-224BA2AF1E45}" dt="2019-04-10T08:39:18.556" v="1840" actId="26606"/>
          <ac:spMkLst>
            <pc:docMk/>
            <pc:sldMk cId="3629346665" sldId="262"/>
            <ac:spMk id="2" creationId="{26D0FB54-6A29-4070-8BB3-059FDB7BA02F}"/>
          </ac:spMkLst>
        </pc:spChg>
        <pc:spChg chg="mod">
          <ac:chgData name="LEOPOLDINA Vitković" userId="de5d8406-09fa-41fa-8d28-8a7ba852ce89" providerId="ADAL" clId="{B1D1EFFB-5E68-44D1-8405-224BA2AF1E45}" dt="2019-04-10T08:39:18.556" v="1840" actId="26606"/>
          <ac:spMkLst>
            <pc:docMk/>
            <pc:sldMk cId="3629346665" sldId="262"/>
            <ac:spMk id="3" creationId="{A8679CB6-6125-4128-AF71-CCD1C6CE0AFB}"/>
          </ac:spMkLst>
        </pc:spChg>
        <pc:picChg chg="add mod">
          <ac:chgData name="LEOPOLDINA Vitković" userId="de5d8406-09fa-41fa-8d28-8a7ba852ce89" providerId="ADAL" clId="{B1D1EFFB-5E68-44D1-8405-224BA2AF1E45}" dt="2019-04-10T08:39:35.005" v="1843" actId="1076"/>
          <ac:picMkLst>
            <pc:docMk/>
            <pc:sldMk cId="3629346665" sldId="262"/>
            <ac:picMk id="5" creationId="{0697F906-DC7D-45C3-9768-8652FB95BFDF}"/>
          </ac:picMkLst>
        </pc:picChg>
      </pc:sldChg>
      <pc:sldChg chg="addSp delSp modSp add addCm delCm">
        <pc:chgData name="LEOPOLDINA Vitković" userId="de5d8406-09fa-41fa-8d28-8a7ba852ce89" providerId="ADAL" clId="{B1D1EFFB-5E68-44D1-8405-224BA2AF1E45}" dt="2019-04-10T09:09:57.632" v="1952" actId="14100"/>
        <pc:sldMkLst>
          <pc:docMk/>
          <pc:sldMk cId="1189855732" sldId="263"/>
        </pc:sldMkLst>
        <pc:spChg chg="mod">
          <ac:chgData name="LEOPOLDINA Vitković" userId="de5d8406-09fa-41fa-8d28-8a7ba852ce89" providerId="ADAL" clId="{B1D1EFFB-5E68-44D1-8405-224BA2AF1E45}" dt="2019-04-07T08:52:03.366" v="1751" actId="113"/>
          <ac:spMkLst>
            <pc:docMk/>
            <pc:sldMk cId="1189855732" sldId="263"/>
            <ac:spMk id="2" creationId="{3C45C2B1-DE28-41E3-8C4A-D823203C9A87}"/>
          </ac:spMkLst>
        </pc:spChg>
        <pc:spChg chg="mod">
          <ac:chgData name="LEOPOLDINA Vitković" userId="de5d8406-09fa-41fa-8d28-8a7ba852ce89" providerId="ADAL" clId="{B1D1EFFB-5E68-44D1-8405-224BA2AF1E45}" dt="2019-04-07T08:52:12.904" v="1754" actId="20577"/>
          <ac:spMkLst>
            <pc:docMk/>
            <pc:sldMk cId="1189855732" sldId="263"/>
            <ac:spMk id="3" creationId="{5A1691A9-488D-4E2C-B89F-A1F7B7BCD22C}"/>
          </ac:spMkLst>
        </pc:spChg>
        <pc:spChg chg="add mod">
          <ac:chgData name="LEOPOLDINA Vitković" userId="de5d8406-09fa-41fa-8d28-8a7ba852ce89" providerId="ADAL" clId="{B1D1EFFB-5E68-44D1-8405-224BA2AF1E45}" dt="2019-04-05T16:32:10.946" v="639"/>
          <ac:spMkLst>
            <pc:docMk/>
            <pc:sldMk cId="1189855732" sldId="263"/>
            <ac:spMk id="4" creationId="{CE8D7599-C5F6-486E-9B6F-1A788145EF6A}"/>
          </ac:spMkLst>
        </pc:spChg>
        <pc:spChg chg="add mod">
          <ac:chgData name="LEOPOLDINA Vitković" userId="de5d8406-09fa-41fa-8d28-8a7ba852ce89" providerId="ADAL" clId="{B1D1EFFB-5E68-44D1-8405-224BA2AF1E45}" dt="2019-04-07T08:52:27.945" v="1756" actId="1076"/>
          <ac:spMkLst>
            <pc:docMk/>
            <pc:sldMk cId="1189855732" sldId="263"/>
            <ac:spMk id="5" creationId="{C374ED21-F200-40F4-9999-5F01FA90399A}"/>
          </ac:spMkLst>
        </pc:spChg>
        <pc:spChg chg="add del mod">
          <ac:chgData name="LEOPOLDINA Vitković" userId="de5d8406-09fa-41fa-8d28-8a7ba852ce89" providerId="ADAL" clId="{B1D1EFFB-5E68-44D1-8405-224BA2AF1E45}" dt="2019-04-05T16:57:48.030" v="1459"/>
          <ac:spMkLst>
            <pc:docMk/>
            <pc:sldMk cId="1189855732" sldId="263"/>
            <ac:spMk id="6" creationId="{1070A1BB-4113-458F-8D41-CBADE3F26408}"/>
          </ac:spMkLst>
        </pc:spChg>
        <pc:spChg chg="add mod">
          <ac:chgData name="LEOPOLDINA Vitković" userId="de5d8406-09fa-41fa-8d28-8a7ba852ce89" providerId="ADAL" clId="{B1D1EFFB-5E68-44D1-8405-224BA2AF1E45}" dt="2019-04-07T08:52:17.528" v="1755" actId="1076"/>
          <ac:spMkLst>
            <pc:docMk/>
            <pc:sldMk cId="1189855732" sldId="263"/>
            <ac:spMk id="6" creationId="{7F84BCFA-7B3E-4903-8AEA-269A1B67D090}"/>
          </ac:spMkLst>
        </pc:spChg>
        <pc:spChg chg="add mod">
          <ac:chgData name="LEOPOLDINA Vitković" userId="de5d8406-09fa-41fa-8d28-8a7ba852ce89" providerId="ADAL" clId="{B1D1EFFB-5E68-44D1-8405-224BA2AF1E45}" dt="2019-04-07T08:52:37.035" v="1759" actId="403"/>
          <ac:spMkLst>
            <pc:docMk/>
            <pc:sldMk cId="1189855732" sldId="263"/>
            <ac:spMk id="7" creationId="{B0E7FDBD-91F3-4D85-95C1-841C86CF13F7}"/>
          </ac:spMkLst>
        </pc:spChg>
        <pc:picChg chg="add mod">
          <ac:chgData name="LEOPOLDINA Vitković" userId="de5d8406-09fa-41fa-8d28-8a7ba852ce89" providerId="ADAL" clId="{B1D1EFFB-5E68-44D1-8405-224BA2AF1E45}" dt="2019-04-10T09:09:57.632" v="1952" actId="14100"/>
          <ac:picMkLst>
            <pc:docMk/>
            <pc:sldMk cId="1189855732" sldId="263"/>
            <ac:picMk id="9" creationId="{E70F2829-2543-4720-ABB9-705C140EB827}"/>
          </ac:picMkLst>
        </pc:picChg>
      </pc:sldChg>
      <pc:sldChg chg="addSp delSp modSp add mod setBg">
        <pc:chgData name="LEOPOLDINA Vitković" userId="de5d8406-09fa-41fa-8d28-8a7ba852ce89" providerId="ADAL" clId="{B1D1EFFB-5E68-44D1-8405-224BA2AF1E45}" dt="2019-04-10T09:08:54.928" v="1942" actId="1076"/>
        <pc:sldMkLst>
          <pc:docMk/>
          <pc:sldMk cId="1204450587" sldId="264"/>
        </pc:sldMkLst>
        <pc:spChg chg="mod">
          <ac:chgData name="LEOPOLDINA Vitković" userId="de5d8406-09fa-41fa-8d28-8a7ba852ce89" providerId="ADAL" clId="{B1D1EFFB-5E68-44D1-8405-224BA2AF1E45}" dt="2019-04-10T09:07:42.415" v="1929" actId="26606"/>
          <ac:spMkLst>
            <pc:docMk/>
            <pc:sldMk cId="1204450587" sldId="264"/>
            <ac:spMk id="2" creationId="{93A65554-7284-469D-B0B0-47A577C225A3}"/>
          </ac:spMkLst>
        </pc:spChg>
        <pc:spChg chg="mod">
          <ac:chgData name="LEOPOLDINA Vitković" userId="de5d8406-09fa-41fa-8d28-8a7ba852ce89" providerId="ADAL" clId="{B1D1EFFB-5E68-44D1-8405-224BA2AF1E45}" dt="2019-04-10T09:07:42.415" v="1929" actId="26606"/>
          <ac:spMkLst>
            <pc:docMk/>
            <pc:sldMk cId="1204450587" sldId="264"/>
            <ac:spMk id="3" creationId="{2C47B3CA-B4FA-45D2-ABB4-6478635717B8}"/>
          </ac:spMkLst>
        </pc:spChg>
        <pc:spChg chg="add del">
          <ac:chgData name="LEOPOLDINA Vitković" userId="de5d8406-09fa-41fa-8d28-8a7ba852ce89" providerId="ADAL" clId="{B1D1EFFB-5E68-44D1-8405-224BA2AF1E45}" dt="2019-04-10T09:07:42.415" v="1929" actId="26606"/>
          <ac:spMkLst>
            <pc:docMk/>
            <pc:sldMk cId="1204450587" sldId="264"/>
            <ac:spMk id="12" creationId="{87CC2527-562A-4F69-B487-4371E5B243E7}"/>
          </ac:spMkLst>
        </pc:spChg>
        <pc:picChg chg="add del mod">
          <ac:chgData name="LEOPOLDINA Vitković" userId="de5d8406-09fa-41fa-8d28-8a7ba852ce89" providerId="ADAL" clId="{B1D1EFFB-5E68-44D1-8405-224BA2AF1E45}" dt="2019-04-10T09:06:29.650" v="1918" actId="478"/>
          <ac:picMkLst>
            <pc:docMk/>
            <pc:sldMk cId="1204450587" sldId="264"/>
            <ac:picMk id="5" creationId="{8CB0CC76-8075-42DA-8AE8-C57858F5C2ED}"/>
          </ac:picMkLst>
        </pc:picChg>
        <pc:picChg chg="add del mod ord">
          <ac:chgData name="LEOPOLDINA Vitković" userId="de5d8406-09fa-41fa-8d28-8a7ba852ce89" providerId="ADAL" clId="{B1D1EFFB-5E68-44D1-8405-224BA2AF1E45}" dt="2019-04-10T09:08:35.792" v="1934" actId="478"/>
          <ac:picMkLst>
            <pc:docMk/>
            <pc:sldMk cId="1204450587" sldId="264"/>
            <ac:picMk id="7" creationId="{F495B624-8B72-45E4-9A7E-F0EFFCB09B63}"/>
          </ac:picMkLst>
        </pc:picChg>
        <pc:picChg chg="add mod">
          <ac:chgData name="LEOPOLDINA Vitković" userId="de5d8406-09fa-41fa-8d28-8a7ba852ce89" providerId="ADAL" clId="{B1D1EFFB-5E68-44D1-8405-224BA2AF1E45}" dt="2019-04-10T09:08:54.928" v="1942" actId="1076"/>
          <ac:picMkLst>
            <pc:docMk/>
            <pc:sldMk cId="1204450587" sldId="264"/>
            <ac:picMk id="9" creationId="{4E0F1B91-822B-4CB6-83A8-62B4C8AD81BE}"/>
          </ac:picMkLst>
        </pc:picChg>
        <pc:cxnChg chg="add del">
          <ac:chgData name="LEOPOLDINA Vitković" userId="de5d8406-09fa-41fa-8d28-8a7ba852ce89" providerId="ADAL" clId="{B1D1EFFB-5E68-44D1-8405-224BA2AF1E45}" dt="2019-04-10T09:07:42.415" v="1929" actId="26606"/>
          <ac:cxnSpMkLst>
            <pc:docMk/>
            <pc:sldMk cId="1204450587" sldId="264"/>
            <ac:cxnSpMk id="14" creationId="{BCDAEC91-5BCE-4B55-9CC0-43EF94CB734B}"/>
          </ac:cxnSpMkLst>
        </pc:cxnChg>
      </pc:sldChg>
      <pc:sldChg chg="addSp modSp add mod setBg">
        <pc:chgData name="LEOPOLDINA Vitković" userId="de5d8406-09fa-41fa-8d28-8a7ba852ce89" providerId="ADAL" clId="{B1D1EFFB-5E68-44D1-8405-224BA2AF1E45}" dt="2019-04-10T08:42:09.566" v="1858"/>
        <pc:sldMkLst>
          <pc:docMk/>
          <pc:sldMk cId="1793677916" sldId="265"/>
        </pc:sldMkLst>
        <pc:spChg chg="mod">
          <ac:chgData name="LEOPOLDINA Vitković" userId="de5d8406-09fa-41fa-8d28-8a7ba852ce89" providerId="ADAL" clId="{B1D1EFFB-5E68-44D1-8405-224BA2AF1E45}" dt="2019-04-10T08:41:30.857" v="1852" actId="26606"/>
          <ac:spMkLst>
            <pc:docMk/>
            <pc:sldMk cId="1793677916" sldId="265"/>
            <ac:spMk id="2" creationId="{ED363F5C-B018-4293-9FAD-4948116E9EB2}"/>
          </ac:spMkLst>
        </pc:spChg>
        <pc:spChg chg="mod">
          <ac:chgData name="LEOPOLDINA Vitković" userId="de5d8406-09fa-41fa-8d28-8a7ba852ce89" providerId="ADAL" clId="{B1D1EFFB-5E68-44D1-8405-224BA2AF1E45}" dt="2019-04-10T08:42:09.566" v="1858"/>
          <ac:spMkLst>
            <pc:docMk/>
            <pc:sldMk cId="1793677916" sldId="265"/>
            <ac:spMk id="3" creationId="{E6E5543E-8C46-4F2D-BAAF-7421DD3D1CE9}"/>
          </ac:spMkLst>
        </pc:spChg>
        <pc:picChg chg="add mod">
          <ac:chgData name="LEOPOLDINA Vitković" userId="de5d8406-09fa-41fa-8d28-8a7ba852ce89" providerId="ADAL" clId="{B1D1EFFB-5E68-44D1-8405-224BA2AF1E45}" dt="2019-04-10T08:41:30.857" v="1852" actId="26606"/>
          <ac:picMkLst>
            <pc:docMk/>
            <pc:sldMk cId="1793677916" sldId="265"/>
            <ac:picMk id="5" creationId="{50124670-A658-48B7-BBE4-528FCFAC4F07}"/>
          </ac:picMkLst>
        </pc:picChg>
      </pc:sldChg>
      <pc:sldChg chg="addSp delSp modSp add">
        <pc:chgData name="LEOPOLDINA Vitković" userId="de5d8406-09fa-41fa-8d28-8a7ba852ce89" providerId="ADAL" clId="{B1D1EFFB-5E68-44D1-8405-224BA2AF1E45}" dt="2019-04-17T17:54:20.879" v="2291" actId="1076"/>
        <pc:sldMkLst>
          <pc:docMk/>
          <pc:sldMk cId="742913352" sldId="266"/>
        </pc:sldMkLst>
        <pc:spChg chg="mod">
          <ac:chgData name="LEOPOLDINA Vitković" userId="de5d8406-09fa-41fa-8d28-8a7ba852ce89" providerId="ADAL" clId="{B1D1EFFB-5E68-44D1-8405-224BA2AF1E45}" dt="2019-04-07T08:53:12.045" v="1764" actId="113"/>
          <ac:spMkLst>
            <pc:docMk/>
            <pc:sldMk cId="742913352" sldId="266"/>
            <ac:spMk id="2" creationId="{0E695687-E3FA-49BB-B46C-00B267CBC811}"/>
          </ac:spMkLst>
        </pc:spChg>
        <pc:spChg chg="mod">
          <ac:chgData name="LEOPOLDINA Vitković" userId="de5d8406-09fa-41fa-8d28-8a7ba852ce89" providerId="ADAL" clId="{B1D1EFFB-5E68-44D1-8405-224BA2AF1E45}" dt="2019-04-17T17:54:20.879" v="2291" actId="1076"/>
          <ac:spMkLst>
            <pc:docMk/>
            <pc:sldMk cId="742913352" sldId="266"/>
            <ac:spMk id="3" creationId="{BF81DC4A-FF90-447F-AE72-6339B9CE4F48}"/>
          </ac:spMkLst>
        </pc:spChg>
        <pc:spChg chg="add del mod">
          <ac:chgData name="LEOPOLDINA Vitković" userId="de5d8406-09fa-41fa-8d28-8a7ba852ce89" providerId="ADAL" clId="{B1D1EFFB-5E68-44D1-8405-224BA2AF1E45}" dt="2019-04-17T17:52:23.269" v="2264"/>
          <ac:spMkLst>
            <pc:docMk/>
            <pc:sldMk cId="742913352" sldId="266"/>
            <ac:spMk id="4" creationId="{A4028725-8D53-4353-A174-3DAD43CC3690}"/>
          </ac:spMkLst>
        </pc:spChg>
        <pc:spChg chg="add del mod">
          <ac:chgData name="LEOPOLDINA Vitković" userId="de5d8406-09fa-41fa-8d28-8a7ba852ce89" providerId="ADAL" clId="{B1D1EFFB-5E68-44D1-8405-224BA2AF1E45}" dt="2019-04-17T17:52:48.326" v="2270"/>
          <ac:spMkLst>
            <pc:docMk/>
            <pc:sldMk cId="742913352" sldId="266"/>
            <ac:spMk id="5" creationId="{4B93CCEF-D560-480A-BF5C-174988B1D11B}"/>
          </ac:spMkLst>
        </pc:spChg>
        <pc:picChg chg="add del mod">
          <ac:chgData name="LEOPOLDINA Vitković" userId="de5d8406-09fa-41fa-8d28-8a7ba852ce89" providerId="ADAL" clId="{B1D1EFFB-5E68-44D1-8405-224BA2AF1E45}" dt="2019-04-10T08:45:17.085" v="1906" actId="478"/>
          <ac:picMkLst>
            <pc:docMk/>
            <pc:sldMk cId="742913352" sldId="266"/>
            <ac:picMk id="7" creationId="{9B27B2D8-A776-4DF2-B4FA-EB4A8A12CC06}"/>
          </ac:picMkLst>
        </pc:picChg>
        <pc:picChg chg="add mod">
          <ac:chgData name="LEOPOLDINA Vitković" userId="de5d8406-09fa-41fa-8d28-8a7ba852ce89" providerId="ADAL" clId="{B1D1EFFB-5E68-44D1-8405-224BA2AF1E45}" dt="2019-04-10T09:06:22.917" v="1917" actId="1076"/>
          <ac:picMkLst>
            <pc:docMk/>
            <pc:sldMk cId="742913352" sldId="266"/>
            <ac:picMk id="9" creationId="{BA0AD79A-B661-4E79-975F-F1C9794DBDFC}"/>
          </ac:picMkLst>
        </pc:picChg>
      </pc:sldChg>
      <pc:sldChg chg="addSp delSp modSp add">
        <pc:chgData name="LEOPOLDINA Vitković" userId="de5d8406-09fa-41fa-8d28-8a7ba852ce89" providerId="ADAL" clId="{B1D1EFFB-5E68-44D1-8405-224BA2AF1E45}" dt="2019-04-15T08:10:02.971" v="2239" actId="1076"/>
        <pc:sldMkLst>
          <pc:docMk/>
          <pc:sldMk cId="253435902" sldId="267"/>
        </pc:sldMkLst>
        <pc:spChg chg="mod">
          <ac:chgData name="LEOPOLDINA Vitković" userId="de5d8406-09fa-41fa-8d28-8a7ba852ce89" providerId="ADAL" clId="{B1D1EFFB-5E68-44D1-8405-224BA2AF1E45}" dt="2019-04-10T09:56:23.307" v="2067" actId="122"/>
          <ac:spMkLst>
            <pc:docMk/>
            <pc:sldMk cId="253435902" sldId="267"/>
            <ac:spMk id="2" creationId="{964019F3-B789-461C-8A92-B5833F6AEB7C}"/>
          </ac:spMkLst>
        </pc:spChg>
        <pc:spChg chg="mod">
          <ac:chgData name="LEOPOLDINA Vitković" userId="de5d8406-09fa-41fa-8d28-8a7ba852ce89" providerId="ADAL" clId="{B1D1EFFB-5E68-44D1-8405-224BA2AF1E45}" dt="2019-04-10T09:55:11.293" v="2044" actId="1076"/>
          <ac:spMkLst>
            <pc:docMk/>
            <pc:sldMk cId="253435902" sldId="267"/>
            <ac:spMk id="3" creationId="{F38C4A85-C8F3-4BCB-A699-C17242C23169}"/>
          </ac:spMkLst>
        </pc:spChg>
        <pc:spChg chg="add del mod">
          <ac:chgData name="LEOPOLDINA Vitković" userId="de5d8406-09fa-41fa-8d28-8a7ba852ce89" providerId="ADAL" clId="{B1D1EFFB-5E68-44D1-8405-224BA2AF1E45}" dt="2019-04-10T09:52:34.236" v="1985"/>
          <ac:spMkLst>
            <pc:docMk/>
            <pc:sldMk cId="253435902" sldId="267"/>
            <ac:spMk id="4" creationId="{0EC9BE8A-79F1-428B-8B48-1820616364F4}"/>
          </ac:spMkLst>
        </pc:spChg>
        <pc:spChg chg="add del">
          <ac:chgData name="LEOPOLDINA Vitković" userId="de5d8406-09fa-41fa-8d28-8a7ba852ce89" providerId="ADAL" clId="{B1D1EFFB-5E68-44D1-8405-224BA2AF1E45}" dt="2019-04-05T16:39:31.669" v="984"/>
          <ac:spMkLst>
            <pc:docMk/>
            <pc:sldMk cId="253435902" sldId="267"/>
            <ac:spMk id="4" creationId="{A54ED028-4FEC-4977-B141-A54885B0B6C9}"/>
          </ac:spMkLst>
        </pc:spChg>
        <pc:spChg chg="add mod">
          <ac:chgData name="LEOPOLDINA Vitković" userId="de5d8406-09fa-41fa-8d28-8a7ba852ce89" providerId="ADAL" clId="{B1D1EFFB-5E68-44D1-8405-224BA2AF1E45}" dt="2019-04-10T09:55:23.290" v="2048" actId="20577"/>
          <ac:spMkLst>
            <pc:docMk/>
            <pc:sldMk cId="253435902" sldId="267"/>
            <ac:spMk id="5" creationId="{3F155F29-8BCA-4BBF-9AFF-B95CCDDCAEDE}"/>
          </ac:spMkLst>
        </pc:spChg>
        <pc:spChg chg="add mod">
          <ac:chgData name="LEOPOLDINA Vitković" userId="de5d8406-09fa-41fa-8d28-8a7ba852ce89" providerId="ADAL" clId="{B1D1EFFB-5E68-44D1-8405-224BA2AF1E45}" dt="2019-04-15T08:10:02.971" v="2239" actId="1076"/>
          <ac:spMkLst>
            <pc:docMk/>
            <pc:sldMk cId="253435902" sldId="267"/>
            <ac:spMk id="6" creationId="{2258C2A3-60A9-4F9E-8E66-A4E7E07033EB}"/>
          </ac:spMkLst>
        </pc:spChg>
        <pc:picChg chg="add mod">
          <ac:chgData name="LEOPOLDINA Vitković" userId="de5d8406-09fa-41fa-8d28-8a7ba852ce89" providerId="ADAL" clId="{B1D1EFFB-5E68-44D1-8405-224BA2AF1E45}" dt="2019-04-15T08:09:47.626" v="2234" actId="14100"/>
          <ac:picMkLst>
            <pc:docMk/>
            <pc:sldMk cId="253435902" sldId="267"/>
            <ac:picMk id="7" creationId="{B70329DC-72B3-4738-A4BC-D07B009EBA45}"/>
          </ac:picMkLst>
        </pc:picChg>
        <pc:picChg chg="add mod">
          <ac:chgData name="LEOPOLDINA Vitković" userId="de5d8406-09fa-41fa-8d28-8a7ba852ce89" providerId="ADAL" clId="{B1D1EFFB-5E68-44D1-8405-224BA2AF1E45}" dt="2019-04-10T09:55:53.408" v="2057" actId="1076"/>
          <ac:picMkLst>
            <pc:docMk/>
            <pc:sldMk cId="253435902" sldId="267"/>
            <ac:picMk id="8" creationId="{26976E02-C9BD-4C6C-B712-B04FC130CB06}"/>
          </ac:picMkLst>
        </pc:picChg>
        <pc:picChg chg="add mod">
          <ac:chgData name="LEOPOLDINA Vitković" userId="de5d8406-09fa-41fa-8d28-8a7ba852ce89" providerId="ADAL" clId="{B1D1EFFB-5E68-44D1-8405-224BA2AF1E45}" dt="2019-04-10T09:56:17.871" v="2066" actId="1076"/>
          <ac:picMkLst>
            <pc:docMk/>
            <pc:sldMk cId="253435902" sldId="267"/>
            <ac:picMk id="10" creationId="{195103BA-29A3-4F37-8E5C-FABA6568D608}"/>
          </ac:picMkLst>
        </pc:picChg>
      </pc:sldChg>
      <pc:sldChg chg="addSp delSp modSp add">
        <pc:chgData name="LEOPOLDINA Vitković" userId="de5d8406-09fa-41fa-8d28-8a7ba852ce89" providerId="ADAL" clId="{B1D1EFFB-5E68-44D1-8405-224BA2AF1E45}" dt="2019-04-12T14:46:42.609" v="2228" actId="1076"/>
        <pc:sldMkLst>
          <pc:docMk/>
          <pc:sldMk cId="2325149834" sldId="268"/>
        </pc:sldMkLst>
        <pc:spChg chg="mod">
          <ac:chgData name="LEOPOLDINA Vitković" userId="de5d8406-09fa-41fa-8d28-8a7ba852ce89" providerId="ADAL" clId="{B1D1EFFB-5E68-44D1-8405-224BA2AF1E45}" dt="2019-04-12T14:45:36.385" v="2218" actId="1076"/>
          <ac:spMkLst>
            <pc:docMk/>
            <pc:sldMk cId="2325149834" sldId="268"/>
            <ac:spMk id="2" creationId="{7C257EE2-DC4D-4EE2-AF01-2500E98B9A6A}"/>
          </ac:spMkLst>
        </pc:spChg>
        <pc:spChg chg="mod">
          <ac:chgData name="LEOPOLDINA Vitković" userId="de5d8406-09fa-41fa-8d28-8a7ba852ce89" providerId="ADAL" clId="{B1D1EFFB-5E68-44D1-8405-224BA2AF1E45}" dt="2019-04-12T14:43:45.044" v="2191" actId="1076"/>
          <ac:spMkLst>
            <pc:docMk/>
            <pc:sldMk cId="2325149834" sldId="268"/>
            <ac:spMk id="3" creationId="{680870D3-D9EB-43BA-8E0E-E0172B315CB2}"/>
          </ac:spMkLst>
        </pc:spChg>
        <pc:spChg chg="add mod">
          <ac:chgData name="LEOPOLDINA Vitković" userId="de5d8406-09fa-41fa-8d28-8a7ba852ce89" providerId="ADAL" clId="{B1D1EFFB-5E68-44D1-8405-224BA2AF1E45}" dt="2019-04-12T14:46:42.609" v="2228" actId="1076"/>
          <ac:spMkLst>
            <pc:docMk/>
            <pc:sldMk cId="2325149834" sldId="268"/>
            <ac:spMk id="4" creationId="{9ED5010E-745B-4484-B8C7-C109E2493AE0}"/>
          </ac:spMkLst>
        </pc:spChg>
        <pc:spChg chg="add mod">
          <ac:chgData name="LEOPOLDINA Vitković" userId="de5d8406-09fa-41fa-8d28-8a7ba852ce89" providerId="ADAL" clId="{B1D1EFFB-5E68-44D1-8405-224BA2AF1E45}" dt="2019-04-12T14:46:21.318" v="2223" actId="1076"/>
          <ac:spMkLst>
            <pc:docMk/>
            <pc:sldMk cId="2325149834" sldId="268"/>
            <ac:spMk id="9" creationId="{6EC8B02C-B37F-4DA8-9060-A89C1E88E7A9}"/>
          </ac:spMkLst>
        </pc:spChg>
        <pc:spChg chg="add del mod">
          <ac:chgData name="LEOPOLDINA Vitković" userId="de5d8406-09fa-41fa-8d28-8a7ba852ce89" providerId="ADAL" clId="{B1D1EFFB-5E68-44D1-8405-224BA2AF1E45}" dt="2019-04-12T14:43:46.813" v="2193"/>
          <ac:spMkLst>
            <pc:docMk/>
            <pc:sldMk cId="2325149834" sldId="268"/>
            <ac:spMk id="10" creationId="{9A3F1CBE-4580-40D8-8E8D-E91F09F551ED}"/>
          </ac:spMkLst>
        </pc:spChg>
        <pc:spChg chg="add mod">
          <ac:chgData name="LEOPOLDINA Vitković" userId="de5d8406-09fa-41fa-8d28-8a7ba852ce89" providerId="ADAL" clId="{B1D1EFFB-5E68-44D1-8405-224BA2AF1E45}" dt="2019-04-12T14:46:31.338" v="2226" actId="1076"/>
          <ac:spMkLst>
            <pc:docMk/>
            <pc:sldMk cId="2325149834" sldId="268"/>
            <ac:spMk id="11" creationId="{DFFD80D4-3899-45A8-9505-39B9EFBC7798}"/>
          </ac:spMkLst>
        </pc:spChg>
        <pc:picChg chg="add mod">
          <ac:chgData name="LEOPOLDINA Vitković" userId="de5d8406-09fa-41fa-8d28-8a7ba852ce89" providerId="ADAL" clId="{B1D1EFFB-5E68-44D1-8405-224BA2AF1E45}" dt="2019-04-12T14:46:34.473" v="2227" actId="1076"/>
          <ac:picMkLst>
            <pc:docMk/>
            <pc:sldMk cId="2325149834" sldId="268"/>
            <ac:picMk id="6" creationId="{406490FD-DF25-4ACC-AD59-1BA195614C92}"/>
          </ac:picMkLst>
        </pc:picChg>
        <pc:picChg chg="add mod">
          <ac:chgData name="LEOPOLDINA Vitković" userId="de5d8406-09fa-41fa-8d28-8a7ba852ce89" providerId="ADAL" clId="{B1D1EFFB-5E68-44D1-8405-224BA2AF1E45}" dt="2019-04-12T14:46:25.019" v="2224" actId="1076"/>
          <ac:picMkLst>
            <pc:docMk/>
            <pc:sldMk cId="2325149834" sldId="268"/>
            <ac:picMk id="8" creationId="{B6DC01AF-A2C7-4063-8239-A9330C0837D1}"/>
          </ac:picMkLst>
        </pc:picChg>
        <pc:picChg chg="add mod">
          <ac:chgData name="LEOPOLDINA Vitković" userId="de5d8406-09fa-41fa-8d28-8a7ba852ce89" providerId="ADAL" clId="{B1D1EFFB-5E68-44D1-8405-224BA2AF1E45}" dt="2019-04-12T14:46:27.819" v="2225" actId="1076"/>
          <ac:picMkLst>
            <pc:docMk/>
            <pc:sldMk cId="2325149834" sldId="268"/>
            <ac:picMk id="13" creationId="{1E477B0B-D312-4956-825F-DEC41C87525C}"/>
          </ac:picMkLst>
        </pc:picChg>
      </pc:sldChg>
      <pc:sldChg chg="modSp add">
        <pc:chgData name="LEOPOLDINA Vitković" userId="de5d8406-09fa-41fa-8d28-8a7ba852ce89" providerId="ADAL" clId="{B1D1EFFB-5E68-44D1-8405-224BA2AF1E45}" dt="2019-04-07T08:43:14.345" v="1687" actId="5793"/>
        <pc:sldMkLst>
          <pc:docMk/>
          <pc:sldMk cId="1982891517" sldId="269"/>
        </pc:sldMkLst>
        <pc:spChg chg="mod">
          <ac:chgData name="LEOPOLDINA Vitković" userId="de5d8406-09fa-41fa-8d28-8a7ba852ce89" providerId="ADAL" clId="{B1D1EFFB-5E68-44D1-8405-224BA2AF1E45}" dt="2019-04-07T08:43:14.345" v="1687" actId="5793"/>
          <ac:spMkLst>
            <pc:docMk/>
            <pc:sldMk cId="1982891517" sldId="269"/>
            <ac:spMk id="3" creationId="{DD39ECDF-DADD-49D3-8964-93C9527E02F2}"/>
          </ac:spMkLst>
        </pc:spChg>
      </pc:sldChg>
      <pc:sldChg chg="addSp delSp modSp add mod setBg">
        <pc:chgData name="LEOPOLDINA Vitković" userId="de5d8406-09fa-41fa-8d28-8a7ba852ce89" providerId="ADAL" clId="{B1D1EFFB-5E68-44D1-8405-224BA2AF1E45}" dt="2019-04-10T08:43:41.420" v="1897" actId="403"/>
        <pc:sldMkLst>
          <pc:docMk/>
          <pc:sldMk cId="2795030993" sldId="270"/>
        </pc:sldMkLst>
        <pc:spChg chg="del mod">
          <ac:chgData name="LEOPOLDINA Vitković" userId="de5d8406-09fa-41fa-8d28-8a7ba852ce89" providerId="ADAL" clId="{B1D1EFFB-5E68-44D1-8405-224BA2AF1E45}" dt="2019-04-10T08:43:04.350" v="1868"/>
          <ac:spMkLst>
            <pc:docMk/>
            <pc:sldMk cId="2795030993" sldId="270"/>
            <ac:spMk id="2" creationId="{A6F22B28-3FAB-49FA-B735-C470C084D87B}"/>
          </ac:spMkLst>
        </pc:spChg>
        <pc:spChg chg="mod">
          <ac:chgData name="LEOPOLDINA Vitković" userId="de5d8406-09fa-41fa-8d28-8a7ba852ce89" providerId="ADAL" clId="{B1D1EFFB-5E68-44D1-8405-224BA2AF1E45}" dt="2019-04-10T08:43:41.420" v="1897" actId="403"/>
          <ac:spMkLst>
            <pc:docMk/>
            <pc:sldMk cId="2795030993" sldId="270"/>
            <ac:spMk id="3" creationId="{0C41886A-042B-415C-8FBC-F4BC775DD77C}"/>
          </ac:spMkLst>
        </pc:spChg>
        <pc:picChg chg="add mod">
          <ac:chgData name="LEOPOLDINA Vitković" userId="de5d8406-09fa-41fa-8d28-8a7ba852ce89" providerId="ADAL" clId="{B1D1EFFB-5E68-44D1-8405-224BA2AF1E45}" dt="2019-04-10T08:42:40.778" v="1866" actId="26606"/>
          <ac:picMkLst>
            <pc:docMk/>
            <pc:sldMk cId="2795030993" sldId="270"/>
            <ac:picMk id="5" creationId="{83A5B1C5-D134-4CF4-8D84-CC823DE2B1F7}"/>
          </ac:picMkLst>
        </pc:picChg>
      </pc:sldChg>
      <pc:sldChg chg="addSp delSp modSp add">
        <pc:chgData name="LEOPOLDINA Vitković" userId="de5d8406-09fa-41fa-8d28-8a7ba852ce89" providerId="ADAL" clId="{B1D1EFFB-5E68-44D1-8405-224BA2AF1E45}" dt="2019-04-17T17:54:14.482" v="2290" actId="1076"/>
        <pc:sldMkLst>
          <pc:docMk/>
          <pc:sldMk cId="1881111781" sldId="271"/>
        </pc:sldMkLst>
        <pc:spChg chg="del">
          <ac:chgData name="LEOPOLDINA Vitković" userId="de5d8406-09fa-41fa-8d28-8a7ba852ce89" providerId="ADAL" clId="{B1D1EFFB-5E68-44D1-8405-224BA2AF1E45}" dt="2019-04-17T17:52:03.400" v="2254"/>
          <ac:spMkLst>
            <pc:docMk/>
            <pc:sldMk cId="1881111781" sldId="271"/>
            <ac:spMk id="2" creationId="{2A509A3F-38C5-4CDD-9D60-DA198E6ECD2A}"/>
          </ac:spMkLst>
        </pc:spChg>
        <pc:spChg chg="del">
          <ac:chgData name="LEOPOLDINA Vitković" userId="de5d8406-09fa-41fa-8d28-8a7ba852ce89" providerId="ADAL" clId="{B1D1EFFB-5E68-44D1-8405-224BA2AF1E45}" dt="2019-04-17T17:50:58.133" v="2241"/>
          <ac:spMkLst>
            <pc:docMk/>
            <pc:sldMk cId="1881111781" sldId="271"/>
            <ac:spMk id="3" creationId="{52141D1A-AB10-4950-90E1-F3CD3D0182DF}"/>
          </ac:spMkLst>
        </pc:spChg>
        <pc:spChg chg="add mod">
          <ac:chgData name="LEOPOLDINA Vitković" userId="de5d8406-09fa-41fa-8d28-8a7ba852ce89" providerId="ADAL" clId="{B1D1EFFB-5E68-44D1-8405-224BA2AF1E45}" dt="2019-04-17T17:54:10.817" v="2289" actId="1076"/>
          <ac:spMkLst>
            <pc:docMk/>
            <pc:sldMk cId="1881111781" sldId="271"/>
            <ac:spMk id="6" creationId="{98EFCBF6-883B-4195-9A3D-C4706C5FCFFA}"/>
          </ac:spMkLst>
        </pc:spChg>
        <pc:spChg chg="add mod">
          <ac:chgData name="LEOPOLDINA Vitković" userId="de5d8406-09fa-41fa-8d28-8a7ba852ce89" providerId="ADAL" clId="{B1D1EFFB-5E68-44D1-8405-224BA2AF1E45}" dt="2019-04-17T17:52:36.343" v="2268" actId="1076"/>
          <ac:spMkLst>
            <pc:docMk/>
            <pc:sldMk cId="1881111781" sldId="271"/>
            <ac:spMk id="7" creationId="{E0ED4740-4B5E-4DCD-8CB4-83D92D387666}"/>
          </ac:spMkLst>
        </pc:spChg>
        <pc:spChg chg="add mod">
          <ac:chgData name="LEOPOLDINA Vitković" userId="de5d8406-09fa-41fa-8d28-8a7ba852ce89" providerId="ADAL" clId="{B1D1EFFB-5E68-44D1-8405-224BA2AF1E45}" dt="2019-04-17T17:52:53.939" v="2272" actId="1076"/>
          <ac:spMkLst>
            <pc:docMk/>
            <pc:sldMk cId="1881111781" sldId="271"/>
            <ac:spMk id="8" creationId="{B0AA35E2-08D8-4058-AC10-F41D5F77A0AC}"/>
          </ac:spMkLst>
        </pc:spChg>
        <pc:picChg chg="add mod">
          <ac:chgData name="LEOPOLDINA Vitković" userId="de5d8406-09fa-41fa-8d28-8a7ba852ce89" providerId="ADAL" clId="{B1D1EFFB-5E68-44D1-8405-224BA2AF1E45}" dt="2019-04-17T17:54:14.482" v="2290" actId="1076"/>
          <ac:picMkLst>
            <pc:docMk/>
            <pc:sldMk cId="1881111781" sldId="271"/>
            <ac:picMk id="5" creationId="{9DE88B8B-9B26-41CB-A62A-14CA8A3A5BA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C93E54E-2503-4094-8076-F083C402A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9519CD08-60FD-44DA-9108-239E8F4967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10DD395A-1D59-42E7-A4F2-E08677840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ABB4-00BE-4CF9-9483-A636BD9252D2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1BFB99A2-7625-42AB-B702-C15FD1207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F5DA41DD-CA12-427D-A37B-02B721C66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5C1B-37E4-4F6E-B9C6-14BA03CF03C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6204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12295D0-9EBD-4188-A351-75464C453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A70171BB-5D60-490E-B6A6-225508753F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81FA3051-083A-4FAA-9246-B21998A3E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ABB4-00BE-4CF9-9483-A636BD9252D2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4BD1123D-7611-4764-B51F-06C28B5E8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CD52DFEC-D250-472D-BB03-AB987FDF8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5C1B-37E4-4F6E-B9C6-14BA03CF03C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40230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86D78173-CB3B-4155-AB64-B43867A942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92C5FE8C-34C8-47AF-87B7-432FA1A8D9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4E1C6D09-D473-482E-8537-A1BB99B19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ABB4-00BE-4CF9-9483-A636BD9252D2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14EE9AAD-E77D-4F27-A46E-E166995A1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C029ABFD-BFDA-4CD0-A428-634AC920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5C1B-37E4-4F6E-B9C6-14BA03CF03C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03457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894AC3C-6DFC-4B82-B944-42E0B9F43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04C7A3A-8C7F-4004-97DD-8353F52D9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FFD0B841-E0BA-4CA7-BE2A-C9945F36F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ABB4-00BE-4CF9-9483-A636BD9252D2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682D4598-336F-42FC-997B-26F104BD5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C0AF6971-5178-4403-92EA-BD022C974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5C1B-37E4-4F6E-B9C6-14BA03CF03C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75794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3D4A9DE-48A1-46E7-8DF7-55A379D1E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E39F6F9C-B944-4259-B10B-C01A363E4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BBD49246-C434-4A34-8232-5917CB735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ABB4-00BE-4CF9-9483-A636BD9252D2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338C59F4-0D9A-4398-9593-F9C289429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145A0B7D-11F9-4E19-ADED-997A6F57B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5C1B-37E4-4F6E-B9C6-14BA03CF03C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8643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70843F4-25C5-43D4-B2E1-2D69A945A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247966C7-F351-48E2-A7C5-10CC472732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80CF5F7C-A709-4A28-9372-E8BF9C2A2E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A55BCDA5-C885-49E6-BF7F-362DDD459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ABB4-00BE-4CF9-9483-A636BD9252D2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3E059B80-FB5D-44E7-BABE-993A0B3D2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8E5F59DC-B387-4BF4-8332-A50E6CA0D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5C1B-37E4-4F6E-B9C6-14BA03CF03C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68780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28A05EC-E785-4FD0-A856-4A1AA0210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178EBCAD-B54A-48E3-B4AC-E8F11551C8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6DE6D380-FAA8-43D6-BB8B-A1AC07523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C0D0783E-E11D-48D1-9FFC-4F0953A9B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F881D62D-9B72-457E-BA91-670933ADDE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2058C6A7-B0C0-48DF-9DD5-8D98C9518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ABB4-00BE-4CF9-9483-A636BD9252D2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13780B9E-2C03-4B77-99BA-4108B6CFB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707A2F8D-13E3-4E0A-A06E-0023B2689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5C1B-37E4-4F6E-B9C6-14BA03CF03C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13204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8953636-BA5B-4C57-BEB5-E7F008F58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22E01EDA-FA7F-4423-A301-0CF4065E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ABB4-00BE-4CF9-9483-A636BD9252D2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6D76AB32-BF9D-42F9-8C41-8351874F0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9E95B23B-8CE0-4CB5-8CC4-91469E8E2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5C1B-37E4-4F6E-B9C6-14BA03CF03C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50002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77EF8752-D40E-40E6-A608-FD6162E42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ABB4-00BE-4CF9-9483-A636BD9252D2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2BDC16AC-40C4-41F6-B2CA-CB80D4626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0D2CD777-3032-4B85-8982-5A6511B5B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5C1B-37E4-4F6E-B9C6-14BA03CF03C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89474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F79F7D2-9802-44D0-B794-47B44BBF7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56F660A-FCBC-4239-AFB9-9308C9533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F52AE92B-A4F9-4176-B06D-6A59635778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026A687A-E29C-4527-A949-64213B28D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ABB4-00BE-4CF9-9483-A636BD9252D2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06DA8E17-85DF-44CD-AA8F-0D3740C85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7F2C0EE9-4868-489E-9BF6-065B00EE0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5C1B-37E4-4F6E-B9C6-14BA03CF03C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47736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F0F4400-5705-4DDD-9CF4-918F7E869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5BF4EBC1-1898-4341-9835-1E9012B0E7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A1985AB6-6B87-41E0-A10C-C54187928B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87B7412D-A7D4-40B0-9714-F0884F9C6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ABB4-00BE-4CF9-9483-A636BD9252D2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DBFC0382-1407-4461-8F3D-7F3E28879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325789CD-410D-416A-94EA-F3FF5FC40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5C1B-37E4-4F6E-B9C6-14BA03CF03C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2202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99D45C33-220C-49D3-8381-6CA02C62B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8A4740C3-E225-4A9B-B96B-80CEEE903F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ACB68654-C8EC-407C-9D38-39D831965D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7ABB4-00BE-4CF9-9483-A636BD9252D2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541A45A5-37A5-478C-96D3-4734DB991F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AB73455F-CF82-4F44-81C8-91B7ADEDBF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A5C1B-37E4-4F6E-B9C6-14BA03CF03C2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7" name="Picture 6" descr="samo_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457200" cy="42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xmlns:lc="http://schemas.openxmlformats.org/drawingml/2006/lockedCanvas" id="{1C3F0A15-7DF0-467D-AE8B-B81686614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10628010" y="0"/>
            <a:ext cx="1563990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algn="ctr" rotWithShape="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33713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-sfera.hr/dodatni-digitalni-sadrzaji/955fd376-7cfe-4075-821b-6691d8a4b121/" TargetMode="Externa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955fd376-7cfe-4075-821b-6691d8a4b121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3.jpeg"/><Relationship Id="rId7" Type="http://schemas.openxmlformats.org/officeDocument/2006/relationships/hyperlink" Target="https://learningapps.org/watch?v=pgxz8oaxc19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-sfera.hr/dodatni-digitalni-sadrzaji/955fd376-7cfe-4075-821b-6691d8a4b121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www.e-sfera.hr/dodatni-digitalni-sadrzaji/955fd376-7cfe-4075-821b-6691d8a4b121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e-sfera.hr/dodatni-digitalni-sadrzaji/955fd376-7cfe-4075-821b-6691d8a4b121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955fd376-7cfe-4075-821b-6691d8a4b121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e-sfera.hr/dodatni-digitalni-sadrzaji/955fd376-7cfe-4075-821b-6691d8a4b121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jpeg"/><Relationship Id="rId7" Type="http://schemas.openxmlformats.org/officeDocument/2006/relationships/hyperlink" Target="https://learningapps.org/watch?v=pognx140j19" TargetMode="External"/><Relationship Id="rId2" Type="http://schemas.openxmlformats.org/officeDocument/2006/relationships/hyperlink" Target="https://www.e-sfera.hr/dodatni-digitalni-sadrzaji/955fd376-7cfe-4075-821b-6691d8a4b121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955fd376-7cfe-4075-821b-6691d8a4b121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955fd376-7cfe-4075-821b-6691d8a4b121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55E867CB-7670-4E7B-A602-810CB2DF0F2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8467" t="13984" r="8609" b="5110"/>
          <a:stretch>
            <a:fillRect/>
          </a:stretch>
        </p:blipFill>
        <p:spPr>
          <a:xfrm>
            <a:off x="3110523" y="812800"/>
            <a:ext cx="5502031" cy="42046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4F5A8E2-CE30-41D2-8C36-A29DFB7DF8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4135" y="5275384"/>
            <a:ext cx="10256911" cy="1123038"/>
          </a:xfrm>
        </p:spPr>
        <p:txBody>
          <a:bodyPr>
            <a:noAutofit/>
          </a:bodyPr>
          <a:lstStyle/>
          <a:p>
            <a:r>
              <a:rPr lang="hr-HR" b="1" u="sng" dirty="0">
                <a:solidFill>
                  <a:schemeClr val="accent2">
                    <a:lumMod val="75000"/>
                  </a:schemeClr>
                </a:solidFill>
                <a:uFill>
                  <a:solidFill>
                    <a:schemeClr val="accent4">
                      <a:lumMod val="75000"/>
                    </a:schemeClr>
                  </a:solidFill>
                </a:uFill>
              </a:rPr>
              <a:t>Tko se kako kreće u živom </a:t>
            </a:r>
            <a:r>
              <a:rPr lang="hr-HR" b="1" u="sng" dirty="0" smtClean="0">
                <a:solidFill>
                  <a:schemeClr val="accent2">
                    <a:lumMod val="75000"/>
                  </a:schemeClr>
                </a:solidFill>
                <a:uFill>
                  <a:solidFill>
                    <a:schemeClr val="accent4">
                      <a:lumMod val="75000"/>
                    </a:schemeClr>
                  </a:solidFill>
                </a:uFill>
              </a:rPr>
              <a:t>svijetu</a:t>
            </a:r>
            <a:endParaRPr lang="hr-HR" b="1" u="sng" dirty="0">
              <a:solidFill>
                <a:schemeClr val="accent2">
                  <a:lumMod val="75000"/>
                </a:schemeClr>
              </a:solidFill>
              <a:uFill>
                <a:solidFill>
                  <a:schemeClr val="accent4">
                    <a:lumMod val="75000"/>
                  </a:schemeClr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942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E695687-E3FA-49BB-B46C-00B267CBC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4679" y="458900"/>
            <a:ext cx="1641231" cy="791549"/>
          </a:xfrm>
        </p:spPr>
        <p:txBody>
          <a:bodyPr>
            <a:noAutofit/>
          </a:bodyPr>
          <a:lstStyle/>
          <a:p>
            <a:pPr algn="ctr"/>
            <a:r>
              <a:rPr lang="hr-HR" b="1" u="sng" dirty="0" smtClean="0">
                <a:solidFill>
                  <a:schemeClr val="bg1">
                    <a:lumMod val="50000"/>
                  </a:schemeClr>
                </a:solidFill>
                <a:uFill>
                  <a:solidFill>
                    <a:schemeClr val="tx1"/>
                  </a:solidFill>
                </a:uFill>
              </a:rPr>
              <a:t>PTICE</a:t>
            </a:r>
            <a:endParaRPr lang="hr-HR" b="1" u="sng" dirty="0">
              <a:solidFill>
                <a:schemeClr val="bg1">
                  <a:lumMod val="50000"/>
                </a:schemeClr>
              </a:solidFill>
              <a:uFill>
                <a:solidFill>
                  <a:schemeClr val="tx1"/>
                </a:solidFill>
              </a:u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BF81DC4A-FF90-447F-AE72-6339B9CE4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8847" y="2390775"/>
            <a:ext cx="5507892" cy="1892032"/>
          </a:xfrm>
        </p:spPr>
        <p:txBody>
          <a:bodyPr>
            <a:normAutofit/>
          </a:bodyPr>
          <a:lstStyle/>
          <a:p>
            <a:r>
              <a:rPr lang="hr-HR" sz="3500" dirty="0"/>
              <a:t>aerodinamičan oblik tijela</a:t>
            </a:r>
          </a:p>
          <a:p>
            <a:r>
              <a:rPr lang="hr-HR" sz="3500" dirty="0"/>
              <a:t>perje</a:t>
            </a:r>
          </a:p>
          <a:p>
            <a:r>
              <a:rPr lang="hr-HR" sz="3500" dirty="0"/>
              <a:t>plivaće kožice</a:t>
            </a:r>
          </a:p>
          <a:p>
            <a:pPr marL="0" indent="0">
              <a:buNone/>
            </a:pPr>
            <a:endParaRPr lang="hr-HR" sz="3500" dirty="0"/>
          </a:p>
          <a:p>
            <a:pPr marL="0" indent="0">
              <a:buNone/>
            </a:pPr>
            <a:endParaRPr lang="hr-HR" dirty="0">
              <a:solidFill>
                <a:srgbClr val="606060"/>
              </a:solidFill>
              <a:latin typeface="Nunito"/>
            </a:endParaRPr>
          </a:p>
          <a:p>
            <a:pPr marL="0" indent="0">
              <a:buNone/>
            </a:pPr>
            <a:endParaRPr lang="hr-HR" dirty="0">
              <a:solidFill>
                <a:srgbClr val="606060"/>
              </a:solidFill>
              <a:latin typeface="Nunito"/>
            </a:endParaRP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9" name="Slika 8" descr="Slika na kojoj se prikazuje ptica, na otvorenom, životinja, nebo&#10;&#10;Opis je automatski generiran">
            <a:extLst>
              <a:ext uri="{FF2B5EF4-FFF2-40B4-BE49-F238E27FC236}">
                <a16:creationId xmlns:a16="http://schemas.microsoft.com/office/drawing/2014/main" xmlns="" id="{BA0AD79A-B661-4E79-975F-F1C9794DBD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447"/>
          <a:stretch>
            <a:fillRect/>
          </a:stretch>
        </p:blipFill>
        <p:spPr>
          <a:xfrm>
            <a:off x="0" y="701823"/>
            <a:ext cx="4577828" cy="5640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74291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ptica&#10;&#10;Opis je automatski generiran">
            <a:extLst>
              <a:ext uri="{FF2B5EF4-FFF2-40B4-BE49-F238E27FC236}">
                <a16:creationId xmlns:a16="http://schemas.microsoft.com/office/drawing/2014/main" xmlns="" id="{9DE88B8B-9B26-41CB-A62A-14CA8A3A5B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12" t="4424" b="1691"/>
          <a:stretch>
            <a:fillRect/>
          </a:stretch>
        </p:blipFill>
        <p:spPr>
          <a:xfrm>
            <a:off x="4837315" y="506641"/>
            <a:ext cx="6055359" cy="5244123"/>
          </a:xfr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xmlns="" id="{98EFCBF6-883B-4195-9A3D-C4706C5FCFFA}"/>
              </a:ext>
            </a:extLst>
          </p:cNvPr>
          <p:cNvSpPr/>
          <p:nvPr/>
        </p:nvSpPr>
        <p:spPr>
          <a:xfrm>
            <a:off x="1030188" y="2618925"/>
            <a:ext cx="29757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3200" dirty="0"/>
              <a:t>zračne vrećice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3200" dirty="0"/>
              <a:t>prsni </a:t>
            </a:r>
            <a:r>
              <a:rPr lang="hr-HR" sz="3200" dirty="0" smtClean="0"/>
              <a:t>mišići</a:t>
            </a:r>
            <a:endParaRPr lang="hr-HR" sz="3200" dirty="0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E0ED4740-4B5E-4DCD-8CB4-83D92D387666}"/>
              </a:ext>
            </a:extLst>
          </p:cNvPr>
          <p:cNvSpPr txBox="1"/>
          <p:nvPr/>
        </p:nvSpPr>
        <p:spPr>
          <a:xfrm>
            <a:off x="0" y="5903893"/>
            <a:ext cx="89779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>
                <a:solidFill>
                  <a:srgbClr val="00B050"/>
                </a:solidFill>
              </a:rPr>
              <a:t>Kako izgledaju mišićna i potporna tkiva različitih organizama </a:t>
            </a:r>
          </a:p>
          <a:p>
            <a:r>
              <a:rPr lang="hr-HR" sz="2800" i="1" dirty="0">
                <a:solidFill>
                  <a:srgbClr val="00B050"/>
                </a:solidFill>
              </a:rPr>
              <a:t>RB str. 25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B0AA35E2-08D8-4058-AC10-F41D5F77A0AC}"/>
              </a:ext>
            </a:extLst>
          </p:cNvPr>
          <p:cNvSpPr txBox="1"/>
          <p:nvPr/>
        </p:nvSpPr>
        <p:spPr>
          <a:xfrm>
            <a:off x="679176" y="5407451"/>
            <a:ext cx="1173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Istraži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36DF8B75-8B1D-4D9B-AD94-E7B2F731034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t="8531" b="6385"/>
          <a:stretch>
            <a:fillRect/>
          </a:stretch>
        </p:blipFill>
        <p:spPr>
          <a:xfrm>
            <a:off x="10700769" y="5112706"/>
            <a:ext cx="566517" cy="540000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A3D0D7F8-9BBA-4F54-AF2F-A67799078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172" y="5402040"/>
            <a:ext cx="563346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Naslov 1">
            <a:extLst>
              <a:ext uri="{FF2B5EF4-FFF2-40B4-BE49-F238E27FC236}">
                <a16:creationId xmlns:a16="http://schemas.microsoft.com/office/drawing/2014/main" xmlns="" id="{0E695687-E3FA-49BB-B46C-00B267CBC811}"/>
              </a:ext>
            </a:extLst>
          </p:cNvPr>
          <p:cNvSpPr txBox="1">
            <a:spLocks/>
          </p:cNvSpPr>
          <p:nvPr/>
        </p:nvSpPr>
        <p:spPr>
          <a:xfrm>
            <a:off x="1398956" y="146285"/>
            <a:ext cx="1641231" cy="7915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>
                  <a:solidFill>
                    <a:schemeClr val="tx1"/>
                  </a:solidFill>
                </a:uFill>
                <a:latin typeface="+mj-lt"/>
                <a:ea typeface="+mj-ea"/>
                <a:cs typeface="+mj-cs"/>
              </a:rPr>
              <a:t>PTICE</a:t>
            </a:r>
            <a:endParaRPr kumimoji="0" lang="hr-HR" sz="4400" b="1" i="0" u="sng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>
                <a:solidFill>
                  <a:schemeClr val="tx1"/>
                </a:solidFill>
              </a:uFill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260649" y="5665103"/>
            <a:ext cx="1570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solidFill>
                  <a:srgbClr val="606060"/>
                </a:solidFill>
                <a:hlinkClick r:id="rId5"/>
              </a:rPr>
              <a:t>Vizualno </a:t>
            </a:r>
            <a:r>
              <a:rPr lang="hr-HR" sz="2000" b="1" dirty="0" smtClean="0">
                <a:solidFill>
                  <a:schemeClr val="accent1"/>
                </a:solidFill>
                <a:hlinkClick r:id="rId5"/>
              </a:rPr>
              <a:t>+</a:t>
            </a:r>
            <a:endParaRPr lang="hr-HR" sz="2000" b="1" dirty="0" smtClean="0">
              <a:solidFill>
                <a:srgbClr val="606060"/>
              </a:solidFill>
            </a:endParaRPr>
          </a:p>
          <a:p>
            <a:pPr algn="ctr"/>
            <a:r>
              <a:rPr lang="hr-HR" sz="2000" b="1" dirty="0" smtClean="0">
                <a:hlinkClick r:id="rId5"/>
              </a:rPr>
              <a:t>Zanimljivosti</a:t>
            </a:r>
            <a:endParaRPr lang="hr-HR" sz="20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188111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63A2117-531B-4552-BA2D-9EFA54344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4031" y="234462"/>
            <a:ext cx="6682153" cy="750275"/>
          </a:xfrm>
          <a:ln w="28575"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hr-HR" b="1" dirty="0">
                <a:solidFill>
                  <a:srgbClr val="00CC66"/>
                </a:solidFill>
              </a:rPr>
              <a:t>Kreću li se i ostali </a:t>
            </a:r>
            <a:r>
              <a:rPr lang="hr-HR" b="1" dirty="0" smtClean="0">
                <a:solidFill>
                  <a:srgbClr val="00CC66"/>
                </a:solidFill>
              </a:rPr>
              <a:t>organizmi?</a:t>
            </a:r>
            <a:endParaRPr lang="hr-HR" b="1" dirty="0">
              <a:solidFill>
                <a:srgbClr val="00CC66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EC08C8E-BE8F-4AC7-8C03-75295F097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777" y="2805720"/>
            <a:ext cx="3667037" cy="1156676"/>
          </a:xfrm>
        </p:spPr>
        <p:txBody>
          <a:bodyPr>
            <a:normAutofit/>
          </a:bodyPr>
          <a:lstStyle/>
          <a:p>
            <a:r>
              <a:rPr lang="hr-HR" sz="3200" dirty="0" smtClean="0">
                <a:latin typeface="+mj-lt"/>
              </a:rPr>
              <a:t>bičevima </a:t>
            </a:r>
            <a:endParaRPr lang="hr-HR" sz="3200" dirty="0">
              <a:latin typeface="+mj-lt"/>
            </a:endParaRPr>
          </a:p>
          <a:p>
            <a:r>
              <a:rPr lang="hr-HR" sz="3200" dirty="0">
                <a:latin typeface="+mj-lt"/>
              </a:rPr>
              <a:t>spiralnim </a:t>
            </a:r>
            <a:r>
              <a:rPr lang="hr-HR" sz="3200" dirty="0" smtClean="0">
                <a:latin typeface="+mj-lt"/>
              </a:rPr>
              <a:t>uvijanjem</a:t>
            </a:r>
          </a:p>
        </p:txBody>
      </p:sp>
      <p:pic>
        <p:nvPicPr>
          <p:cNvPr id="5" name="Slika 4" descr="Slika na kojoj se prikazuje životinja&#10;&#10;Opis je automatski generiran">
            <a:extLst>
              <a:ext uri="{FF2B5EF4-FFF2-40B4-BE49-F238E27FC236}">
                <a16:creationId xmlns:a16="http://schemas.microsoft.com/office/drawing/2014/main" xmlns="" id="{C68AD2DF-EB6E-4DFB-B817-199E99706B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004" b="1"/>
          <a:stretch/>
        </p:blipFill>
        <p:spPr>
          <a:xfrm>
            <a:off x="5275671" y="1280163"/>
            <a:ext cx="6916329" cy="5577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405B3BD2-6B6B-4805-98CE-0338FDACA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9883" r="6759" b="6160"/>
          <a:stretch>
            <a:fillRect/>
          </a:stretch>
        </p:blipFill>
        <p:spPr bwMode="auto">
          <a:xfrm>
            <a:off x="1238838" y="6025661"/>
            <a:ext cx="621222" cy="62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774092" y="6096000"/>
            <a:ext cx="200073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hr-HR" sz="2800" dirty="0" smtClean="0">
                <a:solidFill>
                  <a:prstClr val="black"/>
                </a:solidFill>
                <a:latin typeface="Nunito"/>
                <a:hlinkClick r:id="rId4"/>
              </a:rPr>
              <a:t>Vizualno </a:t>
            </a:r>
            <a:r>
              <a:rPr lang="hr-HR" sz="2800" dirty="0" smtClean="0">
                <a:solidFill>
                  <a:srgbClr val="4472C4"/>
                </a:solidFill>
                <a:latin typeface="Nunito"/>
                <a:hlinkClick r:id="rId4"/>
              </a:rPr>
              <a:t>+</a:t>
            </a:r>
            <a:endParaRPr lang="hr-HR" sz="2800" dirty="0" smtClean="0">
              <a:solidFill>
                <a:prstClr val="black"/>
              </a:solidFill>
              <a:latin typeface="Nunito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27015" y="1398954"/>
            <a:ext cx="1789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 smtClean="0">
                <a:solidFill>
                  <a:schemeClr val="accent6">
                    <a:lumMod val="75000"/>
                  </a:schemeClr>
                </a:solidFill>
              </a:rPr>
              <a:t>BAKTERIJE</a:t>
            </a:r>
            <a:endParaRPr lang="hr-HR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359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38C4A85-C8F3-4BCB-A699-C17242C23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37" y="5188250"/>
            <a:ext cx="3947567" cy="5525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200" b="1" dirty="0" smtClean="0">
                <a:solidFill>
                  <a:schemeClr val="accent5"/>
                </a:solidFill>
              </a:rPr>
              <a:t>papučica</a:t>
            </a:r>
            <a:r>
              <a:rPr lang="hr-HR" sz="3200" b="1" dirty="0" smtClean="0"/>
              <a:t> </a:t>
            </a:r>
            <a:r>
              <a:rPr lang="hr-HR" sz="3200" b="1" dirty="0"/>
              <a:t>- </a:t>
            </a:r>
            <a:r>
              <a:rPr lang="hr-HR" sz="3200" dirty="0"/>
              <a:t>trepetljike</a:t>
            </a:r>
            <a:endParaRPr lang="hr-HR" sz="3200" b="1" dirty="0"/>
          </a:p>
          <a:p>
            <a:endParaRPr lang="hr-HR" sz="3200" b="1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3F155F29-8BCA-4BBF-9AFF-B95CCDDCAEDE}"/>
              </a:ext>
            </a:extLst>
          </p:cNvPr>
          <p:cNvSpPr txBox="1"/>
          <p:nvPr/>
        </p:nvSpPr>
        <p:spPr>
          <a:xfrm>
            <a:off x="4662114" y="5158342"/>
            <a:ext cx="2329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err="1">
                <a:solidFill>
                  <a:schemeClr val="accent6">
                    <a:lumMod val="75000"/>
                  </a:schemeClr>
                </a:solidFill>
              </a:rPr>
              <a:t>euglena</a:t>
            </a:r>
            <a:r>
              <a:rPr lang="hr-HR" sz="3200" b="1" dirty="0"/>
              <a:t> - </a:t>
            </a:r>
            <a:r>
              <a:rPr lang="hr-HR" sz="3200" dirty="0" smtClean="0"/>
              <a:t>bič</a:t>
            </a:r>
            <a:endParaRPr lang="hr-HR" sz="3200" b="1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2258C2A3-60A9-4F9E-8E66-A4E7E07033EB}"/>
              </a:ext>
            </a:extLst>
          </p:cNvPr>
          <p:cNvSpPr txBox="1"/>
          <p:nvPr/>
        </p:nvSpPr>
        <p:spPr>
          <a:xfrm>
            <a:off x="8058452" y="5255459"/>
            <a:ext cx="36866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>
                <a:solidFill>
                  <a:srgbClr val="8CD49F"/>
                </a:solidFill>
              </a:rPr>
              <a:t>ameba </a:t>
            </a:r>
            <a:r>
              <a:rPr lang="hr-HR" sz="3200" b="1" dirty="0"/>
              <a:t>- </a:t>
            </a:r>
            <a:r>
              <a:rPr lang="hr-HR" sz="3200" dirty="0" smtClean="0"/>
              <a:t>lažne nožice</a:t>
            </a:r>
            <a:endParaRPr lang="hr-HR" sz="3200" b="1" dirty="0"/>
          </a:p>
        </p:txBody>
      </p:sp>
      <p:pic>
        <p:nvPicPr>
          <p:cNvPr id="8" name="Slika 7" descr="Slika na kojoj se prikazuje životinja, nebo, crv, beskralješnjak&#10;&#10;Opis je automatski generiran">
            <a:extLst>
              <a:ext uri="{FF2B5EF4-FFF2-40B4-BE49-F238E27FC236}">
                <a16:creationId xmlns:a16="http://schemas.microsoft.com/office/drawing/2014/main" xmlns="" id="{26976E02-C9BD-4C6C-B712-B04FC130CB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272" y="2321170"/>
            <a:ext cx="3813046" cy="2855019"/>
          </a:xfrm>
          <a:prstGeom prst="rect">
            <a:avLst/>
          </a:prstGeom>
        </p:spPr>
      </p:pic>
      <p:pic>
        <p:nvPicPr>
          <p:cNvPr id="10" name="Slika 9" descr="Slika na kojoj se prikazuje ukras za kosu&#10;&#10;Opis je automatski generiran">
            <a:extLst>
              <a:ext uri="{FF2B5EF4-FFF2-40B4-BE49-F238E27FC236}">
                <a16:creationId xmlns:a16="http://schemas.microsoft.com/office/drawing/2014/main" xmlns="" id="{195103BA-29A3-4F37-8E5C-FABA6568D6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71081" y="2321170"/>
            <a:ext cx="4239944" cy="2999761"/>
          </a:xfrm>
          <a:prstGeom prst="rect">
            <a:avLst/>
          </a:prstGeom>
        </p:spPr>
      </p:pic>
      <p:pic>
        <p:nvPicPr>
          <p:cNvPr id="7" name="Slika 6" descr="Slika na kojoj se prikazuje životinja, beskralješnjak, osoba, crv&#10;&#10;Opis je automatski generiran">
            <a:extLst>
              <a:ext uri="{FF2B5EF4-FFF2-40B4-BE49-F238E27FC236}">
                <a16:creationId xmlns:a16="http://schemas.microsoft.com/office/drawing/2014/main" xmlns="" id="{B70329DC-72B3-4738-A4BC-D07B009EBA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204" t="29117" r="19304" b="23702"/>
          <a:stretch>
            <a:fillRect/>
          </a:stretch>
        </p:blipFill>
        <p:spPr>
          <a:xfrm>
            <a:off x="4228137" y="2328985"/>
            <a:ext cx="3243385" cy="284400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798C7212-6E06-49C6-B2CD-9E6646617AF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 t="9573" r="5708" b="7694"/>
          <a:stretch>
            <a:fillRect/>
          </a:stretch>
        </p:blipFill>
        <p:spPr>
          <a:xfrm>
            <a:off x="6165480" y="1264258"/>
            <a:ext cx="656742" cy="620202"/>
          </a:xfrm>
          <a:prstGeom prst="rect">
            <a:avLst/>
          </a:prstGeom>
        </p:spPr>
      </p:pic>
      <p:sp>
        <p:nvSpPr>
          <p:cNvPr id="13" name="Naslov 1">
            <a:extLst>
              <a:ext uri="{FF2B5EF4-FFF2-40B4-BE49-F238E27FC236}">
                <a16:creationId xmlns:a16="http://schemas.microsoft.com/office/drawing/2014/main" xmlns="" id="{C63A2117-531B-4552-BA2D-9EFA543444F4}"/>
              </a:ext>
            </a:extLst>
          </p:cNvPr>
          <p:cNvSpPr txBox="1">
            <a:spLocks/>
          </p:cNvSpPr>
          <p:nvPr/>
        </p:nvSpPr>
        <p:spPr>
          <a:xfrm>
            <a:off x="2454031" y="234462"/>
            <a:ext cx="6682153" cy="750275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1" i="0" u="none" strike="noStrike" kern="1200" cap="none" spc="0" normalizeH="0" baseline="0" noProof="0" smtClean="0">
                <a:ln>
                  <a:noFill/>
                </a:ln>
                <a:solidFill>
                  <a:srgbClr val="00CC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Kreću li se i ostali organizmi?</a:t>
            </a:r>
            <a:endParaRPr kumimoji="0" lang="hr-HR" sz="4400" b="1" i="0" u="none" strike="noStrike" kern="1200" cap="none" spc="0" normalizeH="0" baseline="0" noProof="0" dirty="0">
              <a:ln>
                <a:noFill/>
              </a:ln>
              <a:solidFill>
                <a:srgbClr val="00CC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38765" y="1349745"/>
            <a:ext cx="18677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 smtClean="0">
                <a:solidFill>
                  <a:srgbClr val="606060"/>
                </a:solidFill>
                <a:latin typeface="Nunito"/>
                <a:ea typeface="+mj-ea"/>
                <a:cs typeface="+mj-cs"/>
                <a:hlinkClick r:id="rId6"/>
              </a:rPr>
              <a:t>Vizualno </a:t>
            </a:r>
            <a:r>
              <a:rPr lang="hr-HR" sz="2800" dirty="0" smtClean="0">
                <a:solidFill>
                  <a:srgbClr val="4472C4"/>
                </a:solidFill>
                <a:latin typeface="Nunito"/>
                <a:ea typeface="+mj-ea"/>
                <a:cs typeface="+mj-cs"/>
                <a:hlinkClick r:id="rId6"/>
              </a:rPr>
              <a:t>+</a:t>
            </a:r>
            <a:endParaRPr lang="hr-HR" dirty="0"/>
          </a:p>
        </p:txBody>
      </p:sp>
      <p:sp>
        <p:nvSpPr>
          <p:cNvPr id="17" name="Rectangle 16"/>
          <p:cNvSpPr/>
          <p:nvPr/>
        </p:nvSpPr>
        <p:spPr>
          <a:xfrm>
            <a:off x="145441" y="2305878"/>
            <a:ext cx="3816626" cy="3419061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Rectangle 17"/>
          <p:cNvSpPr/>
          <p:nvPr/>
        </p:nvSpPr>
        <p:spPr>
          <a:xfrm>
            <a:off x="4244413" y="2323106"/>
            <a:ext cx="3211463" cy="3433638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Rectangle 18"/>
          <p:cNvSpPr/>
          <p:nvPr/>
        </p:nvSpPr>
        <p:spPr>
          <a:xfrm>
            <a:off x="7753847" y="2331057"/>
            <a:ext cx="4276475" cy="3457493"/>
          </a:xfrm>
          <a:prstGeom prst="rect">
            <a:avLst/>
          </a:prstGeom>
          <a:noFill/>
          <a:ln w="28575">
            <a:solidFill>
              <a:srgbClr val="8CD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Rectangle 13"/>
          <p:cNvSpPr/>
          <p:nvPr/>
        </p:nvSpPr>
        <p:spPr>
          <a:xfrm>
            <a:off x="3309512" y="6190734"/>
            <a:ext cx="5042021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hr-HR" sz="2800" dirty="0" smtClean="0">
                <a:solidFill>
                  <a:prstClr val="black"/>
                </a:solidFill>
                <a:hlinkClick r:id="rId7"/>
              </a:rPr>
              <a:t>Provjeri znanje - Kako se krećem?</a:t>
            </a:r>
            <a:endParaRPr lang="hr-HR" sz="2800" dirty="0" smtClean="0">
              <a:solidFill>
                <a:prstClr val="black"/>
              </a:solidFill>
            </a:endParaRPr>
          </a:p>
        </p:txBody>
      </p:sp>
      <p:pic>
        <p:nvPicPr>
          <p:cNvPr id="16" name="Slika 5">
            <a:extLst>
              <a:ext uri="{FF2B5EF4-FFF2-40B4-BE49-F238E27FC236}">
                <a16:creationId xmlns:a16="http://schemas.microsoft.com/office/drawing/2014/main" xmlns="" id="{0E17130D-E327-4441-AA16-59FDD4E288AA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30" t="5027" r="6294" b="8019"/>
          <a:stretch>
            <a:fillRect/>
          </a:stretch>
        </p:blipFill>
        <p:spPr bwMode="auto">
          <a:xfrm>
            <a:off x="2641596" y="6127259"/>
            <a:ext cx="648681" cy="6252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343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8DD4722-94AA-4492-A2A4-9FC9AADE6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8841" y="4768585"/>
            <a:ext cx="3915118" cy="600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err="1"/>
              <a:t>kloroplasti</a:t>
            </a:r>
            <a:r>
              <a:rPr lang="hr-HR" dirty="0"/>
              <a:t> vodene </a:t>
            </a:r>
            <a:r>
              <a:rPr lang="hr-HR" dirty="0" smtClean="0"/>
              <a:t>kuge</a:t>
            </a:r>
            <a:endParaRPr lang="hr-HR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CB3C179F-B992-4F01-ACA1-37A6DFB1AB44}"/>
              </a:ext>
            </a:extLst>
          </p:cNvPr>
          <p:cNvSpPr txBox="1"/>
          <p:nvPr/>
        </p:nvSpPr>
        <p:spPr>
          <a:xfrm>
            <a:off x="940904" y="5865235"/>
            <a:ext cx="99574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2800" i="1" dirty="0">
                <a:solidFill>
                  <a:srgbClr val="00B050"/>
                </a:solidFill>
              </a:rPr>
              <a:t>Kako se kreću jednostanični organizmi,  a kako </a:t>
            </a:r>
            <a:r>
              <a:rPr lang="hr-HR" sz="2800" i="1" dirty="0" err="1">
                <a:solidFill>
                  <a:srgbClr val="00B050"/>
                </a:solidFill>
              </a:rPr>
              <a:t>organeli</a:t>
            </a:r>
            <a:r>
              <a:rPr lang="hr-HR" sz="2800" i="1" dirty="0">
                <a:solidFill>
                  <a:srgbClr val="00B050"/>
                </a:solidFill>
              </a:rPr>
              <a:t> u stanicama</a:t>
            </a:r>
          </a:p>
          <a:p>
            <a:pPr algn="ctr"/>
            <a:r>
              <a:rPr lang="hr-HR" sz="2800" i="1" dirty="0">
                <a:solidFill>
                  <a:srgbClr val="00B050"/>
                </a:solidFill>
              </a:rPr>
              <a:t>RB str. 30.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CDC77DA4-650F-4053-A57C-B2FC6F627277}"/>
              </a:ext>
            </a:extLst>
          </p:cNvPr>
          <p:cNvSpPr txBox="1"/>
          <p:nvPr/>
        </p:nvSpPr>
        <p:spPr>
          <a:xfrm>
            <a:off x="4772652" y="5416428"/>
            <a:ext cx="1096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/>
              <a:t>Istraži</a:t>
            </a:r>
            <a:r>
              <a:rPr lang="hr-HR" dirty="0"/>
              <a:t> </a:t>
            </a:r>
          </a:p>
        </p:txBody>
      </p:sp>
      <p:pic>
        <p:nvPicPr>
          <p:cNvPr id="7" name="Slika 6" descr="Slika na kojoj se prikazuje na zatvorenom&#10;&#10;Opis je automatski generiran">
            <a:extLst>
              <a:ext uri="{FF2B5EF4-FFF2-40B4-BE49-F238E27FC236}">
                <a16:creationId xmlns:a16="http://schemas.microsoft.com/office/drawing/2014/main" xmlns="" id="{315EC3CC-F643-4053-870A-026E85DC2A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8449" y="1731770"/>
            <a:ext cx="4531189" cy="3018905"/>
          </a:xfrm>
          <a:prstGeom prst="rect">
            <a:avLst/>
          </a:prstGeom>
        </p:spPr>
      </p:pic>
      <p:pic>
        <p:nvPicPr>
          <p:cNvPr id="8" name="Slika 7" descr="Slika na kojoj se prikazuje nebo&#10;&#10;Opis je automatski generiran">
            <a:extLst>
              <a:ext uri="{FF2B5EF4-FFF2-40B4-BE49-F238E27FC236}">
                <a16:creationId xmlns:a16="http://schemas.microsoft.com/office/drawing/2014/main" xmlns="" id="{502A1EDB-3A22-48D8-832E-C08D2990EC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2364" y="1711628"/>
            <a:ext cx="4262251" cy="3018905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25341ADB-B550-4459-A293-EEE57EA56F09}"/>
              </a:ext>
            </a:extLst>
          </p:cNvPr>
          <p:cNvSpPr txBox="1"/>
          <p:nvPr/>
        </p:nvSpPr>
        <p:spPr>
          <a:xfrm>
            <a:off x="6353921" y="4721697"/>
            <a:ext cx="4084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stezljivi</a:t>
            </a:r>
            <a:r>
              <a:rPr lang="hr-HR" sz="2800" dirty="0"/>
              <a:t> mjehurići </a:t>
            </a:r>
            <a:r>
              <a:rPr lang="hr-HR" sz="2800" dirty="0" smtClean="0"/>
              <a:t>papučice</a:t>
            </a:r>
            <a:endParaRPr lang="hr-HR" sz="2800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93960498-9450-4FDA-8896-4302EF27F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0345" y="5426121"/>
            <a:ext cx="526980" cy="505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Naslov 1">
            <a:extLst>
              <a:ext uri="{FF2B5EF4-FFF2-40B4-BE49-F238E27FC236}">
                <a16:creationId xmlns:a16="http://schemas.microsoft.com/office/drawing/2014/main" xmlns="" id="{C63A2117-531B-4552-BA2D-9EFA543444F4}"/>
              </a:ext>
            </a:extLst>
          </p:cNvPr>
          <p:cNvSpPr txBox="1">
            <a:spLocks/>
          </p:cNvSpPr>
          <p:nvPr/>
        </p:nvSpPr>
        <p:spPr>
          <a:xfrm>
            <a:off x="2454031" y="234462"/>
            <a:ext cx="6682153" cy="750275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Gibanje </a:t>
            </a:r>
            <a:r>
              <a:rPr kumimoji="0" lang="hr-HR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organela</a:t>
            </a:r>
            <a:r>
              <a:rPr kumimoji="0" lang="hr-H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 stanicama</a:t>
            </a:r>
            <a:endParaRPr kumimoji="0" lang="hr-HR" sz="4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95896" y="1719724"/>
            <a:ext cx="4504719" cy="349200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Rectangle 14"/>
          <p:cNvSpPr/>
          <p:nvPr/>
        </p:nvSpPr>
        <p:spPr>
          <a:xfrm>
            <a:off x="6292235" y="1700188"/>
            <a:ext cx="4250719" cy="3520491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44209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80870D3-D9EB-43BA-8E0E-E0172B315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1889" y="5112499"/>
            <a:ext cx="3664511" cy="58491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r-HR" sz="3200" dirty="0"/>
              <a:t>listovi (prema svjetlu</a:t>
            </a:r>
            <a:r>
              <a:rPr lang="hr-HR" sz="3200" dirty="0" smtClean="0"/>
              <a:t>)</a:t>
            </a:r>
            <a:endParaRPr lang="hr-HR" sz="3200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9ED5010E-745B-4484-B8C7-C109E2493AE0}"/>
              </a:ext>
            </a:extLst>
          </p:cNvPr>
          <p:cNvSpPr txBox="1"/>
          <p:nvPr/>
        </p:nvSpPr>
        <p:spPr>
          <a:xfrm>
            <a:off x="781199" y="6175064"/>
            <a:ext cx="10726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/>
              <a:t>DDS</a:t>
            </a:r>
            <a:r>
              <a:rPr lang="hr-HR" sz="2800" dirty="0"/>
              <a:t>  </a:t>
            </a:r>
            <a:r>
              <a:rPr lang="hr-HR" sz="2800" dirty="0" smtClean="0"/>
              <a:t>ISTRAŽI:  </a:t>
            </a:r>
            <a:r>
              <a:rPr lang="hr-HR" sz="2800" i="1" dirty="0">
                <a:hlinkClick r:id="rId2"/>
              </a:rPr>
              <a:t>Što utječe na promjene položaja pojedinih dijelova biljaka </a:t>
            </a:r>
            <a:endParaRPr lang="hr-HR" sz="2800" i="1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406490FD-DF25-4ACC-AD59-1BA195614C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18" t="13847" r="4114" b="5023"/>
          <a:stretch>
            <a:fillRect/>
          </a:stretch>
        </p:blipFill>
        <p:spPr>
          <a:xfrm>
            <a:off x="8659444" y="1820960"/>
            <a:ext cx="2586892" cy="3540399"/>
          </a:xfrm>
          <a:prstGeom prst="rect">
            <a:avLst/>
          </a:prstGeom>
        </p:spPr>
      </p:pic>
      <p:pic>
        <p:nvPicPr>
          <p:cNvPr id="8" name="Slika 7" descr="Slika na kojoj se prikazuje biljka, suncokret, cvijet&#10;&#10;Opis je automatski generiran">
            <a:extLst>
              <a:ext uri="{FF2B5EF4-FFF2-40B4-BE49-F238E27FC236}">
                <a16:creationId xmlns:a16="http://schemas.microsoft.com/office/drawing/2014/main" xmlns="" id="{B6DC01AF-A2C7-4063-8239-A9330C0837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2383" y="1941987"/>
            <a:ext cx="2440678" cy="3178983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6EC8B02C-B37F-4DA8-9060-A89C1E88E7A9}"/>
              </a:ext>
            </a:extLst>
          </p:cNvPr>
          <p:cNvSpPr txBox="1"/>
          <p:nvPr/>
        </p:nvSpPr>
        <p:spPr>
          <a:xfrm>
            <a:off x="350433" y="5087276"/>
            <a:ext cx="3175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 smtClean="0"/>
              <a:t>cvijet (prema Suncu)</a:t>
            </a:r>
            <a:endParaRPr lang="hr-HR" sz="2800" dirty="0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DFFD80D4-3899-45A8-9505-39B9EFBC7798}"/>
              </a:ext>
            </a:extLst>
          </p:cNvPr>
          <p:cNvSpPr txBox="1"/>
          <p:nvPr/>
        </p:nvSpPr>
        <p:spPr>
          <a:xfrm>
            <a:off x="8861257" y="5221794"/>
            <a:ext cx="22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korijen (u tlo</a:t>
            </a:r>
            <a:r>
              <a:rPr lang="hr-HR" sz="2800" dirty="0" smtClean="0"/>
              <a:t>)</a:t>
            </a:r>
            <a:endParaRPr lang="hr-HR" sz="2800" dirty="0"/>
          </a:p>
        </p:txBody>
      </p:sp>
      <p:pic>
        <p:nvPicPr>
          <p:cNvPr id="13" name="Slika 12" descr="Slika na kojoj se prikazuje biljka, list, paprat&#10;&#10;Opis je automatski generiran">
            <a:extLst>
              <a:ext uri="{FF2B5EF4-FFF2-40B4-BE49-F238E27FC236}">
                <a16:creationId xmlns:a16="http://schemas.microsoft.com/office/drawing/2014/main" xmlns="" id="{1E477B0B-D312-4956-825F-DEC41C8752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2274" y="1884036"/>
            <a:ext cx="2183936" cy="3275904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2B9EAD48-6216-4F13-A30D-773A3FB11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l="8772" t="10864" r="6494" b="7134"/>
          <a:stretch>
            <a:fillRect/>
          </a:stretch>
        </p:blipFill>
        <p:spPr bwMode="auto">
          <a:xfrm>
            <a:off x="54728" y="6089455"/>
            <a:ext cx="750277" cy="694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Naslov 1">
            <a:extLst>
              <a:ext uri="{FF2B5EF4-FFF2-40B4-BE49-F238E27FC236}">
                <a16:creationId xmlns:a16="http://schemas.microsoft.com/office/drawing/2014/main" xmlns="" id="{C63A2117-531B-4552-BA2D-9EFA543444F4}"/>
              </a:ext>
            </a:extLst>
          </p:cNvPr>
          <p:cNvSpPr txBox="1">
            <a:spLocks/>
          </p:cNvSpPr>
          <p:nvPr/>
        </p:nvSpPr>
        <p:spPr>
          <a:xfrm>
            <a:off x="3305909" y="343879"/>
            <a:ext cx="5306645" cy="750275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Kretanje biljnih organa</a:t>
            </a:r>
            <a:endParaRPr kumimoji="0" lang="hr-HR" sz="4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8176" y="1961662"/>
            <a:ext cx="3133118" cy="3681021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Rectangle 17"/>
          <p:cNvSpPr/>
          <p:nvPr/>
        </p:nvSpPr>
        <p:spPr>
          <a:xfrm>
            <a:off x="4412636" y="1914768"/>
            <a:ext cx="3457455" cy="3720123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Rectangle 18"/>
          <p:cNvSpPr/>
          <p:nvPr/>
        </p:nvSpPr>
        <p:spPr>
          <a:xfrm>
            <a:off x="8773619" y="1883518"/>
            <a:ext cx="2324225" cy="3888123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32514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DD39ECDF-DADD-49D3-8964-93C9527E0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8908" y="2787238"/>
            <a:ext cx="2414954" cy="453293"/>
          </a:xfrm>
          <a:ln w="57150">
            <a:solidFill>
              <a:srgbClr val="B0EED5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r-HR" dirty="0" smtClean="0">
                <a:hlinkClick r:id="rId2"/>
              </a:rPr>
              <a:t>Provjeri </a:t>
            </a:r>
            <a:r>
              <a:rPr lang="hr-HR" dirty="0">
                <a:hlinkClick r:id="rId2"/>
              </a:rPr>
              <a:t>znanje</a:t>
            </a:r>
            <a:endParaRPr lang="hr-HR" dirty="0"/>
          </a:p>
          <a:p>
            <a:endParaRPr lang="hr-HR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0E17130D-E327-4441-AA16-59FDD4E288A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30" t="5027" r="6294" b="8019"/>
          <a:stretch>
            <a:fillRect/>
          </a:stretch>
        </p:blipFill>
        <p:spPr bwMode="auto">
          <a:xfrm>
            <a:off x="4643965" y="2654716"/>
            <a:ext cx="679938" cy="687754"/>
          </a:xfrm>
          <a:prstGeom prst="rect">
            <a:avLst/>
          </a:prstGeom>
          <a:noFill/>
        </p:spPr>
      </p:pic>
      <p:pic>
        <p:nvPicPr>
          <p:cNvPr id="5" name="Slika 7">
            <a:extLst>
              <a:ext uri="{FF2B5EF4-FFF2-40B4-BE49-F238E27FC236}">
                <a16:creationId xmlns:a16="http://schemas.microsoft.com/office/drawing/2014/main" xmlns="" id="{810C527C-EDE7-4411-ADDF-E9D81DDCB7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398" y="1149361"/>
            <a:ext cx="3164514" cy="47942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8289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D403A66-F9E6-46D5-AED4-D27C4A101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8560" y="140678"/>
            <a:ext cx="2782025" cy="828430"/>
          </a:xfrm>
        </p:spPr>
        <p:txBody>
          <a:bodyPr>
            <a:normAutofit/>
          </a:bodyPr>
          <a:lstStyle/>
          <a:p>
            <a:r>
              <a:rPr lang="hr-HR" b="1" dirty="0" err="1">
                <a:solidFill>
                  <a:schemeClr val="accent2">
                    <a:lumMod val="75000"/>
                  </a:schemeClr>
                </a:solidFill>
              </a:rPr>
              <a:t>Hidroskelet</a:t>
            </a:r>
            <a:endParaRPr lang="hr-H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E215090-95C4-4F1A-A5C6-E47357AC7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16823"/>
            <a:ext cx="7082593" cy="2195102"/>
          </a:xfrm>
        </p:spPr>
        <p:txBody>
          <a:bodyPr>
            <a:noAutofit/>
          </a:bodyPr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hr-HR" sz="3000" dirty="0"/>
              <a:t>gujavica, lignja, moruzgva 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hr-HR" sz="3000" dirty="0"/>
              <a:t>voda u tjelesnim šupljinama je </a:t>
            </a:r>
            <a:r>
              <a:rPr lang="hr-HR" sz="3000" dirty="0" err="1"/>
              <a:t>nestlačiva</a:t>
            </a:r>
            <a:endParaRPr lang="hr-HR" sz="3000" dirty="0"/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hr-HR" sz="3000" dirty="0"/>
              <a:t>pruža otpor stezanju okolnih mišića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hr-HR" sz="3000" dirty="0"/>
              <a:t>životinja mijenja oblik i pokreće </a:t>
            </a:r>
            <a:r>
              <a:rPr lang="hr-HR" sz="3000" dirty="0" smtClean="0"/>
              <a:t>se</a:t>
            </a:r>
            <a:endParaRPr lang="hr-HR" sz="3000" dirty="0"/>
          </a:p>
        </p:txBody>
      </p:sp>
      <p:pic>
        <p:nvPicPr>
          <p:cNvPr id="5" name="Slika 4" descr="Slika na kojoj se prikazuje životinja, beskralješnjak, crv, člankonožac&#10;&#10;Opis je automatski generiran">
            <a:extLst>
              <a:ext uri="{FF2B5EF4-FFF2-40B4-BE49-F238E27FC236}">
                <a16:creationId xmlns:a16="http://schemas.microsoft.com/office/drawing/2014/main" xmlns="" id="{CD21D72D-51E1-4D6C-BF58-59E655E560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6" r="4137" b="1"/>
          <a:stretch/>
        </p:blipFill>
        <p:spPr>
          <a:xfrm>
            <a:off x="6514324" y="2279104"/>
            <a:ext cx="5677676" cy="4578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0" name="Group 9"/>
          <p:cNvGrpSpPr/>
          <p:nvPr/>
        </p:nvGrpSpPr>
        <p:grpSpPr>
          <a:xfrm>
            <a:off x="1633496" y="4548146"/>
            <a:ext cx="2739722" cy="699715"/>
            <a:chOff x="1768668" y="4683319"/>
            <a:chExt cx="2739722" cy="699715"/>
          </a:xfrm>
        </p:grpSpPr>
        <p:pic>
          <p:nvPicPr>
            <p:cNvPr id="4" name="Slika 3">
              <a:extLst>
                <a:ext uri="{FF2B5EF4-FFF2-40B4-BE49-F238E27FC236}">
                  <a16:creationId xmlns:a16="http://schemas.microsoft.com/office/drawing/2014/main" xmlns="" id="{324A9CF3-59EC-4C2C-8FB8-6F2ECF5E60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 t="6886" b="5147"/>
            <a:stretch>
              <a:fillRect/>
            </a:stretch>
          </p:blipFill>
          <p:spPr>
            <a:xfrm>
              <a:off x="1768668" y="4683319"/>
              <a:ext cx="710017" cy="69971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501943" y="4770037"/>
              <a:ext cx="2006447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90000"/>
                </a:lnSpc>
                <a:spcBef>
                  <a:spcPts val="1000"/>
                </a:spcBef>
              </a:pPr>
              <a:r>
                <a:rPr lang="hr-HR" sz="3000" dirty="0" smtClean="0">
                  <a:solidFill>
                    <a:schemeClr val="accent1"/>
                  </a:solidFill>
                  <a:latin typeface="Nunito"/>
                  <a:hlinkClick r:id="rId4"/>
                </a:rPr>
                <a:t>Vizualno +</a:t>
              </a:r>
              <a:endParaRPr lang="hr-HR" sz="3000" dirty="0" smtClean="0">
                <a:solidFill>
                  <a:schemeClr val="accent1"/>
                </a:solidFill>
                <a:latin typeface="Nunito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4736122" y="265723"/>
            <a:ext cx="2719754" cy="547077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39264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EF785AFB-48DA-4AE6-AE86-3C206FF53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4185" y="1817809"/>
            <a:ext cx="4149970" cy="3285637"/>
          </a:xfrm>
        </p:spPr>
        <p:txBody>
          <a:bodyPr>
            <a:noAutofit/>
          </a:bodyPr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hr-HR" sz="3000" dirty="0"/>
              <a:t>školjkaši, rakovi, kukci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hr-HR" sz="3000" dirty="0"/>
              <a:t>kalcijev karbonat, hitin 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hr-HR" sz="3000" dirty="0"/>
              <a:t>štiti od isušivanja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hr-HR" sz="3000" dirty="0"/>
              <a:t>ograničava pokretljivost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hr-HR" sz="3000" dirty="0"/>
              <a:t>ograničava rast 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hr-HR" sz="3000" dirty="0" smtClean="0"/>
              <a:t>presvlačenje</a:t>
            </a:r>
            <a:endParaRPr lang="hr-HR" sz="3000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8C24C683-C68B-42C2-A837-FA51DA1EE4B0}"/>
              </a:ext>
            </a:extLst>
          </p:cNvPr>
          <p:cNvSpPr txBox="1"/>
          <p:nvPr/>
        </p:nvSpPr>
        <p:spPr>
          <a:xfrm>
            <a:off x="822587" y="6092513"/>
            <a:ext cx="8132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 smtClean="0"/>
              <a:t>DDS</a:t>
            </a:r>
            <a:r>
              <a:rPr lang="hr-HR" sz="2800" dirty="0" smtClean="0"/>
              <a:t> </a:t>
            </a:r>
            <a:r>
              <a:rPr lang="hr-HR" sz="2800" dirty="0" smtClean="0"/>
              <a:t>ISTRAŽI </a:t>
            </a:r>
            <a:r>
              <a:rPr lang="hr-HR" sz="2800" i="1" dirty="0" smtClean="0">
                <a:hlinkClick r:id="rId2"/>
              </a:rPr>
              <a:t>Odredi </a:t>
            </a:r>
            <a:r>
              <a:rPr lang="hr-HR" sz="2800" i="1" dirty="0">
                <a:hlinkClick r:id="rId2"/>
              </a:rPr>
              <a:t>je li riječ o ljušturi puža ili školjkaša</a:t>
            </a:r>
            <a:endParaRPr lang="hr-HR" sz="2800" i="1" dirty="0"/>
          </a:p>
        </p:txBody>
      </p:sp>
      <p:pic>
        <p:nvPicPr>
          <p:cNvPr id="6" name="Slika 5" descr="Slika na kojoj se prikazuje člankonožac, rak, životinja, beskralješnjak&#10;&#10;Opis je automatski generiran">
            <a:extLst>
              <a:ext uri="{FF2B5EF4-FFF2-40B4-BE49-F238E27FC236}">
                <a16:creationId xmlns:a16="http://schemas.microsoft.com/office/drawing/2014/main" xmlns="" id="{521A2D46-B308-4115-A231-3ECAA66031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29" t="7920" r="5664" b="5506"/>
          <a:stretch>
            <a:fillRect/>
          </a:stretch>
        </p:blipFill>
        <p:spPr>
          <a:xfrm>
            <a:off x="264159" y="1606842"/>
            <a:ext cx="6119446" cy="38998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A5B15A80-8D08-437E-9BDE-AE37843BC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t="8640" b="5768"/>
          <a:stretch>
            <a:fillRect/>
          </a:stretch>
        </p:blipFill>
        <p:spPr bwMode="auto">
          <a:xfrm>
            <a:off x="9345097" y="6025660"/>
            <a:ext cx="714959" cy="6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7E25AD52-D42A-46FF-A008-D164EE952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8400" t="12046" r="9396"/>
          <a:stretch>
            <a:fillRect/>
          </a:stretch>
        </p:blipFill>
        <p:spPr bwMode="auto">
          <a:xfrm>
            <a:off x="156308" y="6014240"/>
            <a:ext cx="668572" cy="6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Naslov 1">
            <a:extLst>
              <a:ext uri="{FF2B5EF4-FFF2-40B4-BE49-F238E27FC236}">
                <a16:creationId xmlns:a16="http://schemas.microsoft.com/office/drawing/2014/main" xmlns="" id="{7D403A66-F9E6-46D5-AED4-D27C4A1017BC}"/>
              </a:ext>
            </a:extLst>
          </p:cNvPr>
          <p:cNvSpPr txBox="1">
            <a:spLocks/>
          </p:cNvSpPr>
          <p:nvPr/>
        </p:nvSpPr>
        <p:spPr>
          <a:xfrm>
            <a:off x="4728560" y="140678"/>
            <a:ext cx="2782025" cy="828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Vanjski kostur</a:t>
            </a:r>
            <a:endParaRPr kumimoji="0" lang="hr-HR" sz="4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36122" y="265723"/>
            <a:ext cx="2719754" cy="547077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TextBox 12"/>
          <p:cNvSpPr txBox="1"/>
          <p:nvPr/>
        </p:nvSpPr>
        <p:spPr>
          <a:xfrm>
            <a:off x="10031284" y="6103952"/>
            <a:ext cx="1867755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hr-HR" sz="2800" dirty="0" smtClean="0">
                <a:solidFill>
                  <a:srgbClr val="606060"/>
                </a:solidFill>
                <a:latin typeface="Nunito"/>
                <a:hlinkClick r:id="rId2"/>
              </a:rPr>
              <a:t>Vizualno </a:t>
            </a:r>
            <a:r>
              <a:rPr lang="hr-HR" sz="2800" dirty="0" smtClean="0">
                <a:solidFill>
                  <a:srgbClr val="4472C4"/>
                </a:solidFill>
                <a:latin typeface="Nunito"/>
                <a:hlinkClick r:id="rId2"/>
              </a:rPr>
              <a:t>+</a:t>
            </a:r>
            <a:endParaRPr lang="hr-HR" sz="2800" dirty="0">
              <a:solidFill>
                <a:srgbClr val="606060"/>
              </a:solidFill>
              <a:latin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078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6D0FB54-6A29-4070-8BB3-059FDB7BA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4022" y="434242"/>
            <a:ext cx="4194908" cy="580535"/>
          </a:xfrm>
        </p:spPr>
        <p:txBody>
          <a:bodyPr>
            <a:normAutofit/>
          </a:bodyPr>
          <a:lstStyle/>
          <a:p>
            <a:r>
              <a:rPr lang="hr-HR" sz="3200" b="1" dirty="0">
                <a:solidFill>
                  <a:srgbClr val="FF3399"/>
                </a:solidFill>
              </a:rPr>
              <a:t>Slabo pokretni nametnici</a:t>
            </a:r>
            <a:endParaRPr lang="hr-HR" sz="3200" dirty="0">
              <a:solidFill>
                <a:srgbClr val="FF3399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8679CB6-6125-4128-AF71-CCD1C6CE0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3071" y="2294857"/>
            <a:ext cx="7297616" cy="2844744"/>
          </a:xfrm>
        </p:spPr>
        <p:txBody>
          <a:bodyPr>
            <a:normAutofit/>
          </a:bodyPr>
          <a:lstStyle/>
          <a:p>
            <a:pPr>
              <a:buClr>
                <a:srgbClr val="FF3399"/>
              </a:buClr>
            </a:pPr>
            <a:r>
              <a:rPr lang="hr-HR" sz="3200" dirty="0"/>
              <a:t>metilj, trakavica, dječja glista</a:t>
            </a:r>
          </a:p>
          <a:p>
            <a:pPr>
              <a:buClr>
                <a:srgbClr val="FF3399"/>
              </a:buClr>
            </a:pPr>
            <a:r>
              <a:rPr lang="hr-HR" sz="3200" dirty="0"/>
              <a:t>žive u </a:t>
            </a:r>
            <a:r>
              <a:rPr lang="hr-HR" sz="3200" dirty="0" err="1"/>
              <a:t>probavilu</a:t>
            </a:r>
            <a:endParaRPr lang="hr-HR" sz="3200" dirty="0"/>
          </a:p>
          <a:p>
            <a:pPr>
              <a:buClr>
                <a:srgbClr val="FF3399"/>
              </a:buClr>
            </a:pPr>
            <a:r>
              <a:rPr lang="hr-HR" sz="3200" dirty="0"/>
              <a:t>pričvršćeni uz stjenku </a:t>
            </a:r>
            <a:r>
              <a:rPr lang="hr-HR" sz="3200" dirty="0" smtClean="0"/>
              <a:t>probavila domaćina</a:t>
            </a:r>
            <a:endParaRPr lang="hr-HR" sz="3200" dirty="0"/>
          </a:p>
          <a:p>
            <a:pPr>
              <a:buClr>
                <a:srgbClr val="FF3399"/>
              </a:buClr>
            </a:pPr>
            <a:r>
              <a:rPr lang="hr-HR" sz="3200" dirty="0"/>
              <a:t>vanjska površina tijela štiti od probavnih sokova domaćina </a:t>
            </a:r>
          </a:p>
        </p:txBody>
      </p:sp>
      <p:pic>
        <p:nvPicPr>
          <p:cNvPr id="5" name="Slika 4" descr="Slika na kojoj se prikazuje odjeća&#10;&#10;Opis je automatski generiran">
            <a:extLst>
              <a:ext uri="{FF2B5EF4-FFF2-40B4-BE49-F238E27FC236}">
                <a16:creationId xmlns:a16="http://schemas.microsoft.com/office/drawing/2014/main" xmlns="" id="{0697F906-DC7D-45C3-9768-8652FB95BF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925" y="1362255"/>
            <a:ext cx="4243300" cy="49975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3530379" y="429371"/>
            <a:ext cx="4198288" cy="604299"/>
          </a:xfrm>
          <a:prstGeom prst="rect">
            <a:avLst/>
          </a:prstGeom>
          <a:noFill/>
          <a:ln w="1905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62934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55ABC1D2-3DE9-48E2-B643-F3DD0CD73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9461" y="1559902"/>
            <a:ext cx="5210907" cy="2261821"/>
          </a:xfrm>
        </p:spPr>
        <p:txBody>
          <a:bodyPr/>
          <a:lstStyle/>
          <a:p>
            <a:pPr algn="ctr"/>
            <a:r>
              <a:rPr lang="hr-HR" sz="3200" dirty="0"/>
              <a:t>zaštita organa </a:t>
            </a:r>
          </a:p>
          <a:p>
            <a:pPr algn="ctr"/>
            <a:r>
              <a:rPr lang="hr-HR" sz="3200" dirty="0"/>
              <a:t>održavanje stalnog oblika tijela </a:t>
            </a:r>
          </a:p>
          <a:p>
            <a:pPr algn="ctr"/>
            <a:r>
              <a:rPr lang="hr-HR" sz="3200" dirty="0" smtClean="0"/>
              <a:t>kretanje</a:t>
            </a:r>
            <a:endParaRPr lang="hr-HR" sz="3200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E2A2A48C-9AD5-43D2-9FF8-BBBBDDCD24DC}"/>
              </a:ext>
            </a:extLst>
          </p:cNvPr>
          <p:cNvSpPr txBox="1"/>
          <p:nvPr/>
        </p:nvSpPr>
        <p:spPr>
          <a:xfrm>
            <a:off x="0" y="5657671"/>
            <a:ext cx="42982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i="1" dirty="0">
                <a:solidFill>
                  <a:srgbClr val="00B050"/>
                </a:solidFill>
              </a:rPr>
              <a:t>Razlikuju  li se kosti prema svojoj </a:t>
            </a:r>
            <a:endParaRPr lang="hr-HR" sz="2400" i="1" dirty="0" smtClean="0">
              <a:solidFill>
                <a:srgbClr val="00B050"/>
              </a:solidFill>
            </a:endParaRPr>
          </a:p>
          <a:p>
            <a:r>
              <a:rPr lang="hr-HR" sz="2400" i="1" dirty="0" smtClean="0">
                <a:solidFill>
                  <a:srgbClr val="00B050"/>
                </a:solidFill>
              </a:rPr>
              <a:t>gustoći </a:t>
            </a:r>
            <a:r>
              <a:rPr lang="hr-HR" sz="2400" i="1" dirty="0">
                <a:solidFill>
                  <a:srgbClr val="00B050"/>
                </a:solidFill>
              </a:rPr>
              <a:t>i zašto je to važno</a:t>
            </a:r>
          </a:p>
          <a:p>
            <a:r>
              <a:rPr lang="hr-HR" sz="2400" i="1" dirty="0">
                <a:solidFill>
                  <a:srgbClr val="00B050"/>
                </a:solidFill>
              </a:rPr>
              <a:t>RB str. </a:t>
            </a:r>
            <a:r>
              <a:rPr lang="hr-HR" sz="2400" i="1" dirty="0" smtClean="0">
                <a:solidFill>
                  <a:srgbClr val="00B050"/>
                </a:solidFill>
              </a:rPr>
              <a:t>28</a:t>
            </a:r>
            <a:endParaRPr lang="hr-HR" sz="2400" i="1" dirty="0">
              <a:solidFill>
                <a:srgbClr val="00B050"/>
              </a:solidFill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FD904E25-2CB2-4B75-92B9-E80B09084F2C}"/>
              </a:ext>
            </a:extLst>
          </p:cNvPr>
          <p:cNvSpPr txBox="1"/>
          <p:nvPr/>
        </p:nvSpPr>
        <p:spPr>
          <a:xfrm>
            <a:off x="1816677" y="5187140"/>
            <a:ext cx="921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/>
              <a:t>Istraži</a:t>
            </a: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xmlns="" id="{E0AFED93-11E5-49C4-B501-CA738D4E88CA}"/>
              </a:ext>
            </a:extLst>
          </p:cNvPr>
          <p:cNvSpPr/>
          <p:nvPr/>
        </p:nvSpPr>
        <p:spPr>
          <a:xfrm>
            <a:off x="5644799" y="5248975"/>
            <a:ext cx="14768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hr-HR" sz="2400" dirty="0">
                <a:solidFill>
                  <a:srgbClr val="606060"/>
                </a:solidFill>
                <a:hlinkClick r:id="rId2"/>
              </a:rPr>
              <a:t>Vizualno </a:t>
            </a:r>
            <a:r>
              <a:rPr lang="hr-HR" sz="2400" dirty="0">
                <a:solidFill>
                  <a:schemeClr val="accent1"/>
                </a:solidFill>
                <a:hlinkClick r:id="rId2"/>
              </a:rPr>
              <a:t>+</a:t>
            </a:r>
            <a:endParaRPr lang="hr-HR" sz="2400" b="0" i="0" dirty="0">
              <a:solidFill>
                <a:srgbClr val="606060"/>
              </a:solidFill>
              <a:effectLst/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810C527C-EDE7-4411-ADDF-E9D81DDCB7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27486" y="2071713"/>
            <a:ext cx="3164514" cy="47942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Slika 9" descr="Slika na kojoj se prikazuje životinja, beskralješnjak, crv&#10;&#10;Opis je automatski generiran">
            <a:extLst>
              <a:ext uri="{FF2B5EF4-FFF2-40B4-BE49-F238E27FC236}">
                <a16:creationId xmlns:a16="http://schemas.microsoft.com/office/drawing/2014/main" xmlns="" id="{D78B7842-E5A5-4EB8-B116-0B738EAF9F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80" y="427888"/>
            <a:ext cx="3141486" cy="47122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F3CEA5FD-C62D-4518-9B3F-0E93291AA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6298" y="5206686"/>
            <a:ext cx="550272" cy="505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4C23B9F3-AE25-4550-BAE9-F3C7A10CA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t="8794" r="5686"/>
          <a:stretch>
            <a:fillRect/>
          </a:stretch>
        </p:blipFill>
        <p:spPr bwMode="auto">
          <a:xfrm>
            <a:off x="5964670" y="4811702"/>
            <a:ext cx="539498" cy="547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Naslov 1">
            <a:extLst>
              <a:ext uri="{FF2B5EF4-FFF2-40B4-BE49-F238E27FC236}">
                <a16:creationId xmlns:a16="http://schemas.microsoft.com/office/drawing/2014/main" xmlns="" id="{7D403A66-F9E6-46D5-AED4-D27C4A1017BC}"/>
              </a:ext>
            </a:extLst>
          </p:cNvPr>
          <p:cNvSpPr txBox="1">
            <a:spLocks/>
          </p:cNvSpPr>
          <p:nvPr/>
        </p:nvSpPr>
        <p:spPr>
          <a:xfrm>
            <a:off x="3782898" y="234462"/>
            <a:ext cx="3782394" cy="687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Unutarnji</a:t>
            </a:r>
            <a:r>
              <a:rPr kumimoji="0" lang="hr-HR" sz="44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kostur</a:t>
            </a:r>
            <a:endParaRPr kumimoji="0" lang="hr-HR" sz="4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60797" y="250091"/>
            <a:ext cx="3688863" cy="601785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Rectangle 15"/>
          <p:cNvSpPr/>
          <p:nvPr/>
        </p:nvSpPr>
        <p:spPr>
          <a:xfrm>
            <a:off x="4120729" y="6297635"/>
            <a:ext cx="4760854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hr-HR" sz="2400" dirty="0" smtClean="0">
                <a:solidFill>
                  <a:prstClr val="black"/>
                </a:solidFill>
                <a:hlinkClick r:id="rId7"/>
              </a:rPr>
              <a:t>Provjeri znanje - Kakav imam kostur?</a:t>
            </a:r>
            <a:endParaRPr lang="hr-HR" sz="2400" dirty="0">
              <a:solidFill>
                <a:prstClr val="black"/>
              </a:solidFill>
            </a:endParaRPr>
          </a:p>
        </p:txBody>
      </p:sp>
      <p:pic>
        <p:nvPicPr>
          <p:cNvPr id="17" name="Slika 5">
            <a:extLst>
              <a:ext uri="{FF2B5EF4-FFF2-40B4-BE49-F238E27FC236}">
                <a16:creationId xmlns:a16="http://schemas.microsoft.com/office/drawing/2014/main" xmlns="" id="{0E17130D-E327-4441-AA16-59FDD4E288AA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30" t="5027" r="6294" b="8019"/>
          <a:stretch>
            <a:fillRect/>
          </a:stretch>
        </p:blipFill>
        <p:spPr bwMode="auto">
          <a:xfrm>
            <a:off x="5987736" y="5852160"/>
            <a:ext cx="508480" cy="4770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1447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 descr="Slika na kojoj se prikazuje riba, životinja, mekoperka, nebo&#10;&#10;Opis je automatski generiran">
            <a:extLst>
              <a:ext uri="{FF2B5EF4-FFF2-40B4-BE49-F238E27FC236}">
                <a16:creationId xmlns:a16="http://schemas.microsoft.com/office/drawing/2014/main" xmlns="" id="{E70F2829-2543-4720-ABB9-705C140EB8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153" r="4042" b="12499"/>
          <a:stretch>
            <a:fillRect/>
          </a:stretch>
        </p:blipFill>
        <p:spPr>
          <a:xfrm>
            <a:off x="274165" y="1125415"/>
            <a:ext cx="6650266" cy="39936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C45C2B1-DE28-41E3-8C4A-D823203C9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824" y="134764"/>
            <a:ext cx="2264421" cy="740560"/>
          </a:xfrm>
        </p:spPr>
        <p:txBody>
          <a:bodyPr/>
          <a:lstStyle/>
          <a:p>
            <a:pPr algn="ctr"/>
            <a:r>
              <a:rPr lang="hr-HR" u="sng" dirty="0" smtClean="0">
                <a:solidFill>
                  <a:schemeClr val="accent4">
                    <a:lumMod val="75000"/>
                  </a:schemeClr>
                </a:solidFill>
                <a:uFill>
                  <a:solidFill>
                    <a:schemeClr val="accent2">
                      <a:lumMod val="75000"/>
                    </a:schemeClr>
                  </a:solidFill>
                </a:uFill>
              </a:rPr>
              <a:t>RIBE</a:t>
            </a:r>
            <a:endParaRPr lang="hr-HR" u="sng" dirty="0">
              <a:solidFill>
                <a:schemeClr val="accent4">
                  <a:lumMod val="75000"/>
                </a:schemeClr>
              </a:solidFill>
              <a:uFill>
                <a:solidFill>
                  <a:schemeClr val="accent2">
                    <a:lumMod val="75000"/>
                  </a:schemeClr>
                </a:solidFill>
              </a:u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5A1691A9-488D-4E2C-B89F-A1F7B7BCD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5553" y="1703073"/>
            <a:ext cx="3976077" cy="2876742"/>
          </a:xfrm>
        </p:spPr>
        <p:txBody>
          <a:bodyPr>
            <a:normAutofit/>
          </a:bodyPr>
          <a:lstStyle/>
          <a:p>
            <a:r>
              <a:rPr lang="hr-HR" sz="3200" dirty="0"/>
              <a:t>mišići </a:t>
            </a:r>
          </a:p>
          <a:p>
            <a:r>
              <a:rPr lang="hr-HR" sz="3200" dirty="0"/>
              <a:t>kostur </a:t>
            </a:r>
          </a:p>
          <a:p>
            <a:r>
              <a:rPr lang="hr-HR" sz="3200" dirty="0"/>
              <a:t>vretenast oblik tijela </a:t>
            </a:r>
          </a:p>
          <a:p>
            <a:r>
              <a:rPr lang="hr-HR" sz="3200" dirty="0"/>
              <a:t>peraje </a:t>
            </a:r>
          </a:p>
          <a:p>
            <a:r>
              <a:rPr lang="hr-HR" sz="3200" dirty="0"/>
              <a:t>plivaći </a:t>
            </a:r>
            <a:r>
              <a:rPr lang="hr-HR" sz="3200" dirty="0" smtClean="0"/>
              <a:t>mjehur</a:t>
            </a:r>
            <a:endParaRPr lang="hr-HR" sz="3200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CE8D7599-C5F6-486E-9B6F-1A788145EF6A}"/>
              </a:ext>
            </a:extLst>
          </p:cNvPr>
          <p:cNvSpPr txBox="1"/>
          <p:nvPr/>
        </p:nvSpPr>
        <p:spPr>
          <a:xfrm>
            <a:off x="1073427" y="1789043"/>
            <a:ext cx="288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dirty="0"/>
              <a:t> 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C374ED21-F200-40F4-9999-5F01FA90399A}"/>
              </a:ext>
            </a:extLst>
          </p:cNvPr>
          <p:cNvSpPr txBox="1"/>
          <p:nvPr/>
        </p:nvSpPr>
        <p:spPr>
          <a:xfrm>
            <a:off x="838200" y="5926635"/>
            <a:ext cx="48045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0B050"/>
                </a:solidFill>
              </a:rPr>
              <a:t>Što je sve važno za kretanje riba</a:t>
            </a:r>
          </a:p>
          <a:p>
            <a:r>
              <a:rPr lang="hr-HR" sz="2800" dirty="0">
                <a:solidFill>
                  <a:srgbClr val="00B050"/>
                </a:solidFill>
              </a:rPr>
              <a:t>RB str. 27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B0E7FDBD-91F3-4D85-95C1-841C86CF13F7}"/>
              </a:ext>
            </a:extLst>
          </p:cNvPr>
          <p:cNvSpPr txBox="1"/>
          <p:nvPr/>
        </p:nvSpPr>
        <p:spPr>
          <a:xfrm>
            <a:off x="3026967" y="5350523"/>
            <a:ext cx="1125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/>
              <a:t>Istraži </a:t>
            </a: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xmlns="" id="{7F84BCFA-7B3E-4903-8AEA-269A1B67D090}"/>
              </a:ext>
            </a:extLst>
          </p:cNvPr>
          <p:cNvSpPr/>
          <p:nvPr/>
        </p:nvSpPr>
        <p:spPr>
          <a:xfrm>
            <a:off x="8470160" y="6228262"/>
            <a:ext cx="18677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hr-HR" sz="2800" dirty="0">
                <a:solidFill>
                  <a:srgbClr val="606060"/>
                </a:solidFill>
                <a:latin typeface="Nunito"/>
                <a:hlinkClick r:id="rId3"/>
              </a:rPr>
              <a:t>Vizualno </a:t>
            </a:r>
            <a:r>
              <a:rPr lang="hr-HR" sz="2800" dirty="0">
                <a:solidFill>
                  <a:schemeClr val="accent1"/>
                </a:solidFill>
                <a:latin typeface="Nunito"/>
                <a:hlinkClick r:id="rId3"/>
              </a:rPr>
              <a:t>+</a:t>
            </a:r>
            <a:endParaRPr lang="hr-HR" sz="2800" dirty="0">
              <a:solidFill>
                <a:srgbClr val="606060"/>
              </a:solidFill>
              <a:latin typeface="Nunito"/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54FAFBFF-C212-4A97-A230-7DD98EDB71B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t="9486" b="8741"/>
          <a:stretch>
            <a:fillRect/>
          </a:stretch>
        </p:blipFill>
        <p:spPr>
          <a:xfrm>
            <a:off x="8965757" y="5557241"/>
            <a:ext cx="707352" cy="648000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076801AA-A410-4075-B551-7E0705893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96821" y="5274180"/>
            <a:ext cx="676016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8985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 descr="Slika na kojoj se prikazuje životinja, žaba, sjedenje&#10;&#10;Opis je automatski generiran">
            <a:extLst>
              <a:ext uri="{FF2B5EF4-FFF2-40B4-BE49-F238E27FC236}">
                <a16:creationId xmlns:a16="http://schemas.microsoft.com/office/drawing/2014/main" xmlns="" id="{4E0F1B91-822B-4CB6-83A8-62B4C8AD81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34" t="14014" r="8433" b="5727"/>
          <a:stretch>
            <a:fillRect/>
          </a:stretch>
        </p:blipFill>
        <p:spPr>
          <a:xfrm>
            <a:off x="0" y="2051539"/>
            <a:ext cx="6353908" cy="4806461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3A65554-7284-469D-B0B0-47A577C22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8462" y="676159"/>
            <a:ext cx="2977661" cy="683718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hr-HR" b="1" u="sng" dirty="0" smtClean="0">
                <a:solidFill>
                  <a:schemeClr val="accent4">
                    <a:lumMod val="75000"/>
                  </a:schemeClr>
                </a:solidFill>
                <a:uFill>
                  <a:solidFill>
                    <a:schemeClr val="accent6">
                      <a:lumMod val="60000"/>
                      <a:lumOff val="40000"/>
                    </a:schemeClr>
                  </a:solidFill>
                </a:uFill>
              </a:rPr>
              <a:t>VODOZEMCI</a:t>
            </a:r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9288258C-96F3-4A18-B6AB-27E4BFDD2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9749" r="7863" b="6419"/>
          <a:stretch>
            <a:fillRect/>
          </a:stretch>
        </p:blipFill>
        <p:spPr bwMode="auto">
          <a:xfrm>
            <a:off x="8122034" y="5455138"/>
            <a:ext cx="568673" cy="578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35D353EE-73CE-4EDF-BFB2-1271EAADD388}"/>
              </a:ext>
            </a:extLst>
          </p:cNvPr>
          <p:cNvSpPr txBox="1"/>
          <p:nvPr/>
        </p:nvSpPr>
        <p:spPr>
          <a:xfrm>
            <a:off x="8166973" y="2760808"/>
            <a:ext cx="27418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3200" dirty="0"/>
              <a:t>kretanje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3200" dirty="0"/>
              <a:t>noge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3200" dirty="0"/>
              <a:t>plivaće kožice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37601" y="5470770"/>
            <a:ext cx="1735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chemeClr val="accent1"/>
                </a:solidFill>
                <a:hlinkClick r:id="rId4"/>
              </a:rPr>
              <a:t>Vizualno </a:t>
            </a:r>
            <a:r>
              <a:rPr lang="hr-HR" sz="2800" dirty="0" smtClean="0">
                <a:solidFill>
                  <a:schemeClr val="accent1"/>
                </a:solidFill>
                <a:hlinkClick r:id="rId4"/>
              </a:rPr>
              <a:t>+</a:t>
            </a:r>
            <a:endParaRPr lang="en-US" sz="2800" dirty="0" smtClean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2039815"/>
            <a:ext cx="6369538" cy="7816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346092" y="2047631"/>
            <a:ext cx="7816" cy="481037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0445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D363F5C-B018-4293-9FAD-4948116E9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267" y="0"/>
            <a:ext cx="2461594" cy="722795"/>
          </a:xfrm>
        </p:spPr>
        <p:txBody>
          <a:bodyPr>
            <a:noAutofit/>
          </a:bodyPr>
          <a:lstStyle/>
          <a:p>
            <a:r>
              <a:rPr lang="hr-HR" b="1" u="sng" dirty="0" smtClean="0">
                <a:solidFill>
                  <a:schemeClr val="accent2">
                    <a:lumMod val="75000"/>
                  </a:schemeClr>
                </a:solidFill>
                <a:uFill>
                  <a:solidFill>
                    <a:schemeClr val="accent6">
                      <a:lumMod val="60000"/>
                      <a:lumOff val="40000"/>
                    </a:schemeClr>
                  </a:solidFill>
                </a:uFill>
              </a:rPr>
              <a:t>GMAZOVI</a:t>
            </a:r>
            <a:endParaRPr lang="hr-HR" b="1" u="sng" dirty="0">
              <a:solidFill>
                <a:schemeClr val="accent2">
                  <a:lumMod val="75000"/>
                </a:schemeClr>
              </a:solidFill>
              <a:uFill>
                <a:solidFill>
                  <a:schemeClr val="accent6">
                    <a:lumMod val="60000"/>
                    <a:lumOff val="40000"/>
                  </a:schemeClr>
                </a:solidFill>
              </a:u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E6E5543E-8C46-4F2D-BAAF-7421DD3D1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6593" y="6025663"/>
            <a:ext cx="4782762" cy="570524"/>
          </a:xfrm>
        </p:spPr>
        <p:txBody>
          <a:bodyPr>
            <a:normAutofit/>
          </a:bodyPr>
          <a:lstStyle/>
          <a:p>
            <a:r>
              <a:rPr lang="hr-HR" sz="3200" dirty="0"/>
              <a:t>gmižu – trbuh dodiruje </a:t>
            </a:r>
            <a:r>
              <a:rPr lang="hr-HR" sz="3200" dirty="0" smtClean="0"/>
              <a:t>tlo</a:t>
            </a:r>
            <a:endParaRPr lang="hr-HR" sz="3200" dirty="0"/>
          </a:p>
        </p:txBody>
      </p:sp>
      <p:pic>
        <p:nvPicPr>
          <p:cNvPr id="5" name="Slika 4" descr="Slika na kojoj se prikazuje tlo, na otvorenom, zgrada, životinja&#10;&#10;Opis je automatski generiran">
            <a:extLst>
              <a:ext uri="{FF2B5EF4-FFF2-40B4-BE49-F238E27FC236}">
                <a16:creationId xmlns:a16="http://schemas.microsoft.com/office/drawing/2014/main" xmlns="" id="{50124670-A658-48B7-BBE4-528FCFAC4F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789" r="-2" b="18725"/>
          <a:stretch/>
        </p:blipFill>
        <p:spPr>
          <a:xfrm>
            <a:off x="3014792" y="874537"/>
            <a:ext cx="6130406" cy="49440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79367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životinja, tlo, reptil, zmija&#10;&#10;Opis je automatski generiran">
            <a:extLst>
              <a:ext uri="{FF2B5EF4-FFF2-40B4-BE49-F238E27FC236}">
                <a16:creationId xmlns:a16="http://schemas.microsoft.com/office/drawing/2014/main" xmlns="" id="{83A5B1C5-D134-4CF4-8D84-CC823DE2B1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004" b="1"/>
          <a:stretch/>
        </p:blipFill>
        <p:spPr>
          <a:xfrm>
            <a:off x="0" y="421251"/>
            <a:ext cx="6916329" cy="5577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C41886A-042B-415C-8FBC-F4BC775DD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0" y="2210191"/>
            <a:ext cx="4423931" cy="1158239"/>
          </a:xfrm>
        </p:spPr>
        <p:txBody>
          <a:bodyPr>
            <a:normAutofit/>
          </a:bodyPr>
          <a:lstStyle/>
          <a:p>
            <a:r>
              <a:rPr lang="hr-HR" sz="3200" dirty="0" smtClean="0"/>
              <a:t>kreću se</a:t>
            </a:r>
            <a:r>
              <a:rPr lang="hr-HR" sz="3200" dirty="0"/>
              <a:t> </a:t>
            </a:r>
            <a:r>
              <a:rPr lang="hr-HR" sz="3200" dirty="0" smtClean="0"/>
              <a:t>uvijanjem </a:t>
            </a:r>
            <a:r>
              <a:rPr lang="hr-HR" sz="3200" dirty="0"/>
              <a:t>tijela</a:t>
            </a:r>
          </a:p>
          <a:p>
            <a:r>
              <a:rPr lang="hr-HR" sz="3200" dirty="0"/>
              <a:t>trupni </a:t>
            </a:r>
            <a:r>
              <a:rPr lang="hr-HR" sz="3200" dirty="0" smtClean="0"/>
              <a:t>mišići</a:t>
            </a:r>
            <a:endParaRPr lang="hr-HR" sz="3200" dirty="0"/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xmlns="" id="{ED363F5C-B018-4293-9FAD-4948116E9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9267" y="1422400"/>
            <a:ext cx="1601902" cy="722795"/>
          </a:xfrm>
        </p:spPr>
        <p:txBody>
          <a:bodyPr>
            <a:noAutofit/>
          </a:bodyPr>
          <a:lstStyle/>
          <a:p>
            <a:pPr algn="ctr"/>
            <a:r>
              <a:rPr lang="hr-HR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uFill>
                  <a:solidFill>
                    <a:schemeClr val="accent6">
                      <a:lumMod val="60000"/>
                      <a:lumOff val="40000"/>
                    </a:schemeClr>
                  </a:solidFill>
                </a:uFill>
              </a:rPr>
              <a:t>ZMIJE</a:t>
            </a:r>
            <a:endParaRPr lang="hr-HR" b="1" u="sng" dirty="0">
              <a:solidFill>
                <a:schemeClr val="accent4">
                  <a:lumMod val="60000"/>
                  <a:lumOff val="40000"/>
                </a:schemeClr>
              </a:solidFill>
              <a:uFill>
                <a:solidFill>
                  <a:schemeClr val="accent6">
                    <a:lumMod val="60000"/>
                    <a:lumOff val="40000"/>
                  </a:schemeClr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503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293</Words>
  <PresentationFormat>Custom</PresentationFormat>
  <Paragraphs>89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Tema sustava Office</vt:lpstr>
      <vt:lpstr>Tko se kako kreće u živom svijetu</vt:lpstr>
      <vt:lpstr>Hidroskelet</vt:lpstr>
      <vt:lpstr>Slide 3</vt:lpstr>
      <vt:lpstr>Slabo pokretni nametnici</vt:lpstr>
      <vt:lpstr>Slide 5</vt:lpstr>
      <vt:lpstr>RIBE</vt:lpstr>
      <vt:lpstr>VODOZEMCI </vt:lpstr>
      <vt:lpstr>GMAZOVI</vt:lpstr>
      <vt:lpstr>ZMIJE</vt:lpstr>
      <vt:lpstr>PTICE</vt:lpstr>
      <vt:lpstr>Slide 11</vt:lpstr>
      <vt:lpstr>Kreću li se i ostali organizmi?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2019-04-10T08:42:40Z</dcterms:created>
  <dcterms:modified xsi:type="dcterms:W3CDTF">2019-08-06T08:03:03Z</dcterms:modified>
</cp:coreProperties>
</file>